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24"/>
  </p:notesMasterIdLst>
  <p:sldIdLst>
    <p:sldId id="315" r:id="rId6"/>
    <p:sldId id="261" r:id="rId7"/>
    <p:sldId id="263" r:id="rId8"/>
    <p:sldId id="305" r:id="rId9"/>
    <p:sldId id="273" r:id="rId10"/>
    <p:sldId id="265" r:id="rId11"/>
    <p:sldId id="310" r:id="rId12"/>
    <p:sldId id="298" r:id="rId13"/>
    <p:sldId id="262" r:id="rId14"/>
    <p:sldId id="350" r:id="rId15"/>
    <p:sldId id="351" r:id="rId16"/>
    <p:sldId id="340" r:id="rId17"/>
    <p:sldId id="348" r:id="rId18"/>
    <p:sldId id="349" r:id="rId19"/>
    <p:sldId id="352" r:id="rId20"/>
    <p:sldId id="275" r:id="rId21"/>
    <p:sldId id="306" r:id="rId22"/>
    <p:sldId id="341" r:id="rId2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151EAA-EFFF-A343-9CE3-F9289D044F2B}" name="Leidy Paola Morales Vargas" initials="LV" userId="S::lmorales@lafayette.com::403b6f84-3932-4bc1-b5d8-2b849e2f78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94B1"/>
    <a:srgbClr val="FF8F8F"/>
    <a:srgbClr val="BB1A1C"/>
    <a:srgbClr val="E10120"/>
    <a:srgbClr val="1925AB"/>
    <a:srgbClr val="282D52"/>
    <a:srgbClr val="232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D91C4-E37F-433C-8A82-86E2E65A5DCA}" v="1" dt="2023-08-31T19:05:46.448"/>
    <p1510:client id="{5D3CA279-CD52-498E-86B9-C83089C05467}" v="164" dt="2023-11-10T21:25:44.431"/>
    <p1510:client id="{978CD693-11D0-4EEB-9E94-DB8BC9568B74}" v="8" dt="2023-09-28T17:14:23.19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dy Paola Morales Vargas" userId="S::lmorales@lafayette.com::403b6f84-3932-4bc1-b5d8-2b849e2f78ba" providerId="AD" clId="Web-{BA4678CE-6AD0-451D-C9B8-53EAFAB75462}"/>
    <pc:docChg chg="modSld">
      <pc:chgData name="Leidy Paola Morales Vargas" userId="S::lmorales@lafayette.com::403b6f84-3932-4bc1-b5d8-2b849e2f78ba" providerId="AD" clId="Web-{BA4678CE-6AD0-451D-C9B8-53EAFAB75462}" dt="2022-06-29T04:07:18.607" v="0"/>
      <pc:docMkLst>
        <pc:docMk/>
      </pc:docMkLst>
      <pc:sldChg chg="mod modShow">
        <pc:chgData name="Leidy Paola Morales Vargas" userId="S::lmorales@lafayette.com::403b6f84-3932-4bc1-b5d8-2b849e2f78ba" providerId="AD" clId="Web-{BA4678CE-6AD0-451D-C9B8-53EAFAB75462}" dt="2022-06-29T04:07:18.607" v="0"/>
        <pc:sldMkLst>
          <pc:docMk/>
          <pc:sldMk cId="2987052550" sldId="309"/>
        </pc:sldMkLst>
      </pc:sldChg>
    </pc:docChg>
  </pc:docChgLst>
  <pc:docChgLst>
    <pc:chgData name="Nicolas Julian Cely Leal" userId="c1adb3bd-b128-4b0f-ac59-2a2948a188ec" providerId="ADAL" clId="{C0548651-41EE-4638-A2D9-7EDDECF6772F}"/>
    <pc:docChg chg="custSel modSld sldOrd">
      <pc:chgData name="Nicolas Julian Cely Leal" userId="c1adb3bd-b128-4b0f-ac59-2a2948a188ec" providerId="ADAL" clId="{C0548651-41EE-4638-A2D9-7EDDECF6772F}" dt="2022-08-10T21:29:35.534" v="35" actId="729"/>
      <pc:docMkLst>
        <pc:docMk/>
      </pc:docMkLst>
      <pc:sldChg chg="mod modShow">
        <pc:chgData name="Nicolas Julian Cely Leal" userId="c1adb3bd-b128-4b0f-ac59-2a2948a188ec" providerId="ADAL" clId="{C0548651-41EE-4638-A2D9-7EDDECF6772F}" dt="2022-08-10T21:27:48.984" v="24" actId="729"/>
        <pc:sldMkLst>
          <pc:docMk/>
          <pc:sldMk cId="2630668544" sldId="258"/>
        </pc:sldMkLst>
      </pc:sldChg>
      <pc:sldChg chg="mod ord modShow">
        <pc:chgData name="Nicolas Julian Cely Leal" userId="c1adb3bd-b128-4b0f-ac59-2a2948a188ec" providerId="ADAL" clId="{C0548651-41EE-4638-A2D9-7EDDECF6772F}" dt="2022-08-10T21:27:46.476" v="23" actId="729"/>
        <pc:sldMkLst>
          <pc:docMk/>
          <pc:sldMk cId="2105221233" sldId="259"/>
        </pc:sldMkLst>
      </pc:sldChg>
      <pc:sldChg chg="mod ord modShow">
        <pc:chgData name="Nicolas Julian Cely Leal" userId="c1adb3bd-b128-4b0f-ac59-2a2948a188ec" providerId="ADAL" clId="{C0548651-41EE-4638-A2D9-7EDDECF6772F}" dt="2022-08-10T21:27:59.049" v="27" actId="729"/>
        <pc:sldMkLst>
          <pc:docMk/>
          <pc:sldMk cId="649977370" sldId="260"/>
        </pc:sldMkLst>
      </pc:sldChg>
      <pc:sldChg chg="mod modShow">
        <pc:chgData name="Nicolas Julian Cely Leal" userId="c1adb3bd-b128-4b0f-ac59-2a2948a188ec" providerId="ADAL" clId="{C0548651-41EE-4638-A2D9-7EDDECF6772F}" dt="2022-08-10T21:28:46.984" v="32" actId="729"/>
        <pc:sldMkLst>
          <pc:docMk/>
          <pc:sldMk cId="3397489912" sldId="264"/>
        </pc:sldMkLst>
      </pc:sldChg>
      <pc:sldChg chg="mod modShow">
        <pc:chgData name="Nicolas Julian Cely Leal" userId="c1adb3bd-b128-4b0f-ac59-2a2948a188ec" providerId="ADAL" clId="{C0548651-41EE-4638-A2D9-7EDDECF6772F}" dt="2022-08-10T21:29:35.534" v="35" actId="729"/>
        <pc:sldMkLst>
          <pc:docMk/>
          <pc:sldMk cId="3002750034" sldId="273"/>
        </pc:sldMkLst>
      </pc:sldChg>
      <pc:sldChg chg="mod modShow">
        <pc:chgData name="Nicolas Julian Cely Leal" userId="c1adb3bd-b128-4b0f-ac59-2a2948a188ec" providerId="ADAL" clId="{C0548651-41EE-4638-A2D9-7EDDECF6772F}" dt="2022-08-10T21:29:08.669" v="33" actId="729"/>
        <pc:sldMkLst>
          <pc:docMk/>
          <pc:sldMk cId="1196316608" sldId="299"/>
        </pc:sldMkLst>
      </pc:sldChg>
      <pc:sldChg chg="mod modShow">
        <pc:chgData name="Nicolas Julian Cely Leal" userId="c1adb3bd-b128-4b0f-ac59-2a2948a188ec" providerId="ADAL" clId="{C0548651-41EE-4638-A2D9-7EDDECF6772F}" dt="2022-08-10T21:29:14.619" v="34" actId="729"/>
        <pc:sldMkLst>
          <pc:docMk/>
          <pc:sldMk cId="2789779383" sldId="304"/>
        </pc:sldMkLst>
      </pc:sldChg>
      <pc:sldChg chg="delSp modSp mod ord">
        <pc:chgData name="Nicolas Julian Cely Leal" userId="c1adb3bd-b128-4b0f-ac59-2a2948a188ec" providerId="ADAL" clId="{C0548651-41EE-4638-A2D9-7EDDECF6772F}" dt="2022-08-10T21:28:21.847" v="31" actId="20577"/>
        <pc:sldMkLst>
          <pc:docMk/>
          <pc:sldMk cId="3127853094" sldId="311"/>
        </pc:sldMkLst>
        <pc:spChg chg="mod">
          <ac:chgData name="Nicolas Julian Cely Leal" userId="c1adb3bd-b128-4b0f-ac59-2a2948a188ec" providerId="ADAL" clId="{C0548651-41EE-4638-A2D9-7EDDECF6772F}" dt="2022-08-10T21:28:21.847" v="31" actId="20577"/>
          <ac:spMkLst>
            <pc:docMk/>
            <pc:sldMk cId="3127853094" sldId="311"/>
            <ac:spMk id="6" creationId="{6E7A74DE-7738-457A-85BE-2BAB2E71DFD6}"/>
          </ac:spMkLst>
        </pc:spChg>
        <pc:spChg chg="mod">
          <ac:chgData name="Nicolas Julian Cely Leal" userId="c1adb3bd-b128-4b0f-ac59-2a2948a188ec" providerId="ADAL" clId="{C0548651-41EE-4638-A2D9-7EDDECF6772F}" dt="2022-08-10T21:27:04.430" v="14" actId="1076"/>
          <ac:spMkLst>
            <pc:docMk/>
            <pc:sldMk cId="3127853094" sldId="311"/>
            <ac:spMk id="13" creationId="{9997D454-9458-4B88-9C3B-2426F7900EB9}"/>
          </ac:spMkLst>
        </pc:spChg>
        <pc:spChg chg="del">
          <ac:chgData name="Nicolas Julian Cely Leal" userId="c1adb3bd-b128-4b0f-ac59-2a2948a188ec" providerId="ADAL" clId="{C0548651-41EE-4638-A2D9-7EDDECF6772F}" dt="2022-08-10T21:27:06.101" v="15" actId="478"/>
          <ac:spMkLst>
            <pc:docMk/>
            <pc:sldMk cId="3127853094" sldId="311"/>
            <ac:spMk id="14" creationId="{59A8B490-6978-4283-8048-52162785B4C9}"/>
          </ac:spMkLst>
        </pc:spChg>
        <pc:cxnChg chg="mod">
          <ac:chgData name="Nicolas Julian Cely Leal" userId="c1adb3bd-b128-4b0f-ac59-2a2948a188ec" providerId="ADAL" clId="{C0548651-41EE-4638-A2D9-7EDDECF6772F}" dt="2022-08-10T21:27:04.430" v="14" actId="1076"/>
          <ac:cxnSpMkLst>
            <pc:docMk/>
            <pc:sldMk cId="3127853094" sldId="311"/>
            <ac:cxnSpMk id="60" creationId="{9E746912-130C-440E-8845-61051E52A121}"/>
          </ac:cxnSpMkLst>
        </pc:cxnChg>
        <pc:cxnChg chg="mod">
          <ac:chgData name="Nicolas Julian Cely Leal" userId="c1adb3bd-b128-4b0f-ac59-2a2948a188ec" providerId="ADAL" clId="{C0548651-41EE-4638-A2D9-7EDDECF6772F}" dt="2022-08-10T21:27:04.430" v="14" actId="1076"/>
          <ac:cxnSpMkLst>
            <pc:docMk/>
            <pc:sldMk cId="3127853094" sldId="311"/>
            <ac:cxnSpMk id="64" creationId="{2A0CF855-DDF4-4D19-BD9A-7601D16D6870}"/>
          </ac:cxnSpMkLst>
        </pc:cxnChg>
        <pc:cxnChg chg="mod">
          <ac:chgData name="Nicolas Julian Cely Leal" userId="c1adb3bd-b128-4b0f-ac59-2a2948a188ec" providerId="ADAL" clId="{C0548651-41EE-4638-A2D9-7EDDECF6772F}" dt="2022-08-10T21:27:04.430" v="14" actId="1076"/>
          <ac:cxnSpMkLst>
            <pc:docMk/>
            <pc:sldMk cId="3127853094" sldId="311"/>
            <ac:cxnSpMk id="66" creationId="{5A1A8D44-DE93-4969-892A-4659D13DF921}"/>
          </ac:cxnSpMkLst>
        </pc:cxnChg>
        <pc:cxnChg chg="del mod">
          <ac:chgData name="Nicolas Julian Cely Leal" userId="c1adb3bd-b128-4b0f-ac59-2a2948a188ec" providerId="ADAL" clId="{C0548651-41EE-4638-A2D9-7EDDECF6772F}" dt="2022-08-10T21:27:07.690" v="16" actId="478"/>
          <ac:cxnSpMkLst>
            <pc:docMk/>
            <pc:sldMk cId="3127853094" sldId="311"/>
            <ac:cxnSpMk id="68" creationId="{5E49D9DE-82CA-4402-BE3A-86BCB0344735}"/>
          </ac:cxnSpMkLst>
        </pc:cxnChg>
      </pc:sldChg>
    </pc:docChg>
  </pc:docChgLst>
  <pc:docChgLst>
    <pc:chgData name="Jennyfer Andrea Marquez Rodriguez" userId="S::jmarquez@lafayette.com::1934eb24-48e1-4da5-974f-3ec820f68e16" providerId="AD" clId="Web-{E1AB017B-A318-4BA4-A185-90D84B6E921B}"/>
    <pc:docChg chg="modSld">
      <pc:chgData name="Jennyfer Andrea Marquez Rodriguez" userId="S::jmarquez@lafayette.com::1934eb24-48e1-4da5-974f-3ec820f68e16" providerId="AD" clId="Web-{E1AB017B-A318-4BA4-A185-90D84B6E921B}" dt="2023-05-08T17:07:46.288" v="3" actId="1076"/>
      <pc:docMkLst>
        <pc:docMk/>
      </pc:docMkLst>
      <pc:sldChg chg="modSp">
        <pc:chgData name="Jennyfer Andrea Marquez Rodriguez" userId="S::jmarquez@lafayette.com::1934eb24-48e1-4da5-974f-3ec820f68e16" providerId="AD" clId="Web-{E1AB017B-A318-4BA4-A185-90D84B6E921B}" dt="2023-05-08T17:07:46.288" v="3" actId="1076"/>
        <pc:sldMkLst>
          <pc:docMk/>
          <pc:sldMk cId="2486759595" sldId="275"/>
        </pc:sldMkLst>
        <pc:picChg chg="mod">
          <ac:chgData name="Jennyfer Andrea Marquez Rodriguez" userId="S::jmarquez@lafayette.com::1934eb24-48e1-4da5-974f-3ec820f68e16" providerId="AD" clId="Web-{E1AB017B-A318-4BA4-A185-90D84B6E921B}" dt="2023-05-08T17:07:46.288" v="0" actId="1076"/>
          <ac:picMkLst>
            <pc:docMk/>
            <pc:sldMk cId="2486759595" sldId="275"/>
            <ac:picMk id="26" creationId="{559052B2-372E-AF8F-A038-53FC1753AABE}"/>
          </ac:picMkLst>
        </pc:picChg>
        <pc:picChg chg="mod">
          <ac:chgData name="Jennyfer Andrea Marquez Rodriguez" userId="S::jmarquez@lafayette.com::1934eb24-48e1-4da5-974f-3ec820f68e16" providerId="AD" clId="Web-{E1AB017B-A318-4BA4-A185-90D84B6E921B}" dt="2023-05-08T17:07:46.288" v="1" actId="1076"/>
          <ac:picMkLst>
            <pc:docMk/>
            <pc:sldMk cId="2486759595" sldId="275"/>
            <ac:picMk id="28" creationId="{FFDF43CE-95AE-3634-8226-FEEF091890CB}"/>
          </ac:picMkLst>
        </pc:picChg>
        <pc:picChg chg="mod">
          <ac:chgData name="Jennyfer Andrea Marquez Rodriguez" userId="S::jmarquez@lafayette.com::1934eb24-48e1-4da5-974f-3ec820f68e16" providerId="AD" clId="Web-{E1AB017B-A318-4BA4-A185-90D84B6E921B}" dt="2023-05-08T17:07:46.288" v="2" actId="1076"/>
          <ac:picMkLst>
            <pc:docMk/>
            <pc:sldMk cId="2486759595" sldId="275"/>
            <ac:picMk id="29" creationId="{F9CB3B73-85A0-69C7-E46B-4EF6F166E556}"/>
          </ac:picMkLst>
        </pc:picChg>
        <pc:picChg chg="mod">
          <ac:chgData name="Jennyfer Andrea Marquez Rodriguez" userId="S::jmarquez@lafayette.com::1934eb24-48e1-4da5-974f-3ec820f68e16" providerId="AD" clId="Web-{E1AB017B-A318-4BA4-A185-90D84B6E921B}" dt="2023-05-08T17:07:46.288" v="3" actId="1076"/>
          <ac:picMkLst>
            <pc:docMk/>
            <pc:sldMk cId="2486759595" sldId="275"/>
            <ac:picMk id="32" creationId="{23ED5818-2681-AA6E-B89C-2A6C3387B525}"/>
          </ac:picMkLst>
        </pc:picChg>
      </pc:sldChg>
    </pc:docChg>
  </pc:docChgLst>
  <pc:docChgLst>
    <pc:chgData name="Jennyfer Andrea Marquez Rodriguez" userId="S::jmarquez@lafayette.com::1934eb24-48e1-4da5-974f-3ec820f68e16" providerId="AD" clId="Web-{581F808D-F4DD-4249-AE58-9EC38B84642C}"/>
    <pc:docChg chg="addSld delSld modSld sldOrd">
      <pc:chgData name="Jennyfer Andrea Marquez Rodriguez" userId="S::jmarquez@lafayette.com::1934eb24-48e1-4da5-974f-3ec820f68e16" providerId="AD" clId="Web-{581F808D-F4DD-4249-AE58-9EC38B84642C}" dt="2023-03-16T23:11:02.380" v="239"/>
      <pc:docMkLst>
        <pc:docMk/>
      </pc:docMkLst>
      <pc:sldChg chg="del">
        <pc:chgData name="Jennyfer Andrea Marquez Rodriguez" userId="S::jmarquez@lafayette.com::1934eb24-48e1-4da5-974f-3ec820f68e16" providerId="AD" clId="Web-{581F808D-F4DD-4249-AE58-9EC38B84642C}" dt="2023-03-16T22:52:52.977" v="215"/>
        <pc:sldMkLst>
          <pc:docMk/>
          <pc:sldMk cId="3397489912" sldId="264"/>
        </pc:sldMkLst>
      </pc:sldChg>
      <pc:sldChg chg="del">
        <pc:chgData name="Jennyfer Andrea Marquez Rodriguez" userId="S::jmarquez@lafayette.com::1934eb24-48e1-4da5-974f-3ec820f68e16" providerId="AD" clId="Web-{581F808D-F4DD-4249-AE58-9EC38B84642C}" dt="2023-03-16T22:58:40.486" v="218"/>
        <pc:sldMkLst>
          <pc:docMk/>
          <pc:sldMk cId="1529962249" sldId="266"/>
        </pc:sldMkLst>
      </pc:sldChg>
      <pc:sldChg chg="ord">
        <pc:chgData name="Jennyfer Andrea Marquez Rodriguez" userId="S::jmarquez@lafayette.com::1934eb24-48e1-4da5-974f-3ec820f68e16" providerId="AD" clId="Web-{581F808D-F4DD-4249-AE58-9EC38B84642C}" dt="2023-03-16T23:02:39.804" v="226"/>
        <pc:sldMkLst>
          <pc:docMk/>
          <pc:sldMk cId="3002750034" sldId="273"/>
        </pc:sldMkLst>
      </pc:sldChg>
      <pc:sldChg chg="modSp">
        <pc:chgData name="Jennyfer Andrea Marquez Rodriguez" userId="S::jmarquez@lafayette.com::1934eb24-48e1-4da5-974f-3ec820f68e16" providerId="AD" clId="Web-{581F808D-F4DD-4249-AE58-9EC38B84642C}" dt="2023-03-16T23:03:26.712" v="236" actId="1076"/>
        <pc:sldMkLst>
          <pc:docMk/>
          <pc:sldMk cId="2486759595" sldId="275"/>
        </pc:sldMkLst>
        <pc:spChg chg="mod">
          <ac:chgData name="Jennyfer Andrea Marquez Rodriguez" userId="S::jmarquez@lafayette.com::1934eb24-48e1-4da5-974f-3ec820f68e16" providerId="AD" clId="Web-{581F808D-F4DD-4249-AE58-9EC38B84642C}" dt="2023-03-16T23:03:19.587" v="234" actId="1076"/>
          <ac:spMkLst>
            <pc:docMk/>
            <pc:sldMk cId="2486759595" sldId="275"/>
            <ac:spMk id="2" creationId="{503C1131-BF16-46F4-9C04-2AE2052E448D}"/>
          </ac:spMkLst>
        </pc:spChg>
        <pc:picChg chg="mod">
          <ac:chgData name="Jennyfer Andrea Marquez Rodriguez" userId="S::jmarquez@lafayette.com::1934eb24-48e1-4da5-974f-3ec820f68e16" providerId="AD" clId="Web-{581F808D-F4DD-4249-AE58-9EC38B84642C}" dt="2023-03-16T23:03:26.712" v="236" actId="1076"/>
          <ac:picMkLst>
            <pc:docMk/>
            <pc:sldMk cId="2486759595" sldId="275"/>
            <ac:picMk id="15" creationId="{B1BF7A20-CBF0-4F6C-838D-A2A6283EEE7B}"/>
          </ac:picMkLst>
        </pc:picChg>
        <pc:picChg chg="mod">
          <ac:chgData name="Jennyfer Andrea Marquez Rodriguez" userId="S::jmarquez@lafayette.com::1934eb24-48e1-4da5-974f-3ec820f68e16" providerId="AD" clId="Web-{581F808D-F4DD-4249-AE58-9EC38B84642C}" dt="2023-03-16T23:03:04.524" v="229" actId="1076"/>
          <ac:picMkLst>
            <pc:docMk/>
            <pc:sldMk cId="2486759595" sldId="275"/>
            <ac:picMk id="31" creationId="{4E57D2CB-EC75-80B5-087A-D84112A302F2}"/>
          </ac:picMkLst>
        </pc:picChg>
      </pc:sldChg>
      <pc:sldChg chg="del">
        <pc:chgData name="Jennyfer Andrea Marquez Rodriguez" userId="S::jmarquez@lafayette.com::1934eb24-48e1-4da5-974f-3ec820f68e16" providerId="AD" clId="Web-{581F808D-F4DD-4249-AE58-9EC38B84642C}" dt="2023-03-16T22:59:15.815" v="221"/>
        <pc:sldMkLst>
          <pc:docMk/>
          <pc:sldMk cId="620394900" sldId="296"/>
        </pc:sldMkLst>
      </pc:sldChg>
      <pc:sldChg chg="del">
        <pc:chgData name="Jennyfer Andrea Marquez Rodriguez" userId="S::jmarquez@lafayette.com::1934eb24-48e1-4da5-974f-3ec820f68e16" providerId="AD" clId="Web-{581F808D-F4DD-4249-AE58-9EC38B84642C}" dt="2023-03-16T22:59:19.237" v="222"/>
        <pc:sldMkLst>
          <pc:docMk/>
          <pc:sldMk cId="667308811" sldId="297"/>
        </pc:sldMkLst>
      </pc:sldChg>
      <pc:sldChg chg="mod modShow">
        <pc:chgData name="Jennyfer Andrea Marquez Rodriguez" userId="S::jmarquez@lafayette.com::1934eb24-48e1-4da5-974f-3ec820f68e16" providerId="AD" clId="Web-{581F808D-F4DD-4249-AE58-9EC38B84642C}" dt="2023-03-16T22:57:31.062" v="216"/>
        <pc:sldMkLst>
          <pc:docMk/>
          <pc:sldMk cId="1196316608" sldId="299"/>
        </pc:sldMkLst>
      </pc:sldChg>
      <pc:sldChg chg="del">
        <pc:chgData name="Jennyfer Andrea Marquez Rodriguez" userId="S::jmarquez@lafayette.com::1934eb24-48e1-4da5-974f-3ec820f68e16" providerId="AD" clId="Web-{581F808D-F4DD-4249-AE58-9EC38B84642C}" dt="2023-03-16T23:00:15.254" v="223"/>
        <pc:sldMkLst>
          <pc:docMk/>
          <pc:sldMk cId="3331074180" sldId="300"/>
        </pc:sldMkLst>
      </pc:sldChg>
      <pc:sldChg chg="del">
        <pc:chgData name="Jennyfer Andrea Marquez Rodriguez" userId="S::jmarquez@lafayette.com::1934eb24-48e1-4da5-974f-3ec820f68e16" providerId="AD" clId="Web-{581F808D-F4DD-4249-AE58-9EC38B84642C}" dt="2023-03-16T23:02:25.226" v="224"/>
        <pc:sldMkLst>
          <pc:docMk/>
          <pc:sldMk cId="4037783305" sldId="301"/>
        </pc:sldMkLst>
      </pc:sldChg>
      <pc:sldChg chg="del">
        <pc:chgData name="Jennyfer Andrea Marquez Rodriguez" userId="S::jmarquez@lafayette.com::1934eb24-48e1-4da5-974f-3ec820f68e16" providerId="AD" clId="Web-{581F808D-F4DD-4249-AE58-9EC38B84642C}" dt="2023-03-16T22:58:36.939" v="217"/>
        <pc:sldMkLst>
          <pc:docMk/>
          <pc:sldMk cId="2789779383" sldId="304"/>
        </pc:sldMkLst>
      </pc:sldChg>
      <pc:sldChg chg="modSp mod modShow">
        <pc:chgData name="Jennyfer Andrea Marquez Rodriguez" userId="S::jmarquez@lafayette.com::1934eb24-48e1-4da5-974f-3ec820f68e16" providerId="AD" clId="Web-{581F808D-F4DD-4249-AE58-9EC38B84642C}" dt="2023-03-16T22:58:50.533" v="220"/>
        <pc:sldMkLst>
          <pc:docMk/>
          <pc:sldMk cId="3260174663" sldId="310"/>
        </pc:sldMkLst>
        <pc:spChg chg="mod">
          <ac:chgData name="Jennyfer Andrea Marquez Rodriguez" userId="S::jmarquez@lafayette.com::1934eb24-48e1-4da5-974f-3ec820f68e16" providerId="AD" clId="Web-{581F808D-F4DD-4249-AE58-9EC38B84642C}" dt="2023-03-16T22:58:45.736" v="219" actId="1076"/>
          <ac:spMkLst>
            <pc:docMk/>
            <pc:sldMk cId="3260174663" sldId="310"/>
            <ac:spMk id="3" creationId="{51240504-78B4-4514-8655-3E0AA702A762}"/>
          </ac:spMkLst>
        </pc:spChg>
      </pc:sldChg>
      <pc:sldChg chg="addSp delSp modSp delAnim">
        <pc:chgData name="Jennyfer Andrea Marquez Rodriguez" userId="S::jmarquez@lafayette.com::1934eb24-48e1-4da5-974f-3ec820f68e16" providerId="AD" clId="Web-{581F808D-F4DD-4249-AE58-9EC38B84642C}" dt="2023-03-16T22:10:50.965" v="13" actId="20577"/>
        <pc:sldMkLst>
          <pc:docMk/>
          <pc:sldMk cId="3251131459" sldId="313"/>
        </pc:sldMkLst>
        <pc:spChg chg="add mod">
          <ac:chgData name="Jennyfer Andrea Marquez Rodriguez" userId="S::jmarquez@lafayette.com::1934eb24-48e1-4da5-974f-3ec820f68e16" providerId="AD" clId="Web-{581F808D-F4DD-4249-AE58-9EC38B84642C}" dt="2023-03-16T22:10:50.965" v="13" actId="20577"/>
          <ac:spMkLst>
            <pc:docMk/>
            <pc:sldMk cId="3251131459" sldId="313"/>
            <ac:spMk id="3" creationId="{71EB5C3B-B789-38BE-778C-650D1DE69D11}"/>
          </ac:spMkLst>
        </pc:spChg>
        <pc:picChg chg="del">
          <ac:chgData name="Jennyfer Andrea Marquez Rodriguez" userId="S::jmarquez@lafayette.com::1934eb24-48e1-4da5-974f-3ec820f68e16" providerId="AD" clId="Web-{581F808D-F4DD-4249-AE58-9EC38B84642C}" dt="2023-03-16T22:10:39.652" v="0"/>
          <ac:picMkLst>
            <pc:docMk/>
            <pc:sldMk cId="3251131459" sldId="313"/>
            <ac:picMk id="2" creationId="{FED5011D-5546-4F00-A781-DA9422C42A17}"/>
          </ac:picMkLst>
        </pc:picChg>
      </pc:sldChg>
      <pc:sldChg chg="mod modShow">
        <pc:chgData name="Jennyfer Andrea Marquez Rodriguez" userId="S::jmarquez@lafayette.com::1934eb24-48e1-4da5-974f-3ec820f68e16" providerId="AD" clId="Web-{581F808D-F4DD-4249-AE58-9EC38B84642C}" dt="2023-03-16T23:03:44.915" v="238"/>
        <pc:sldMkLst>
          <pc:docMk/>
          <pc:sldMk cId="2080080487" sldId="320"/>
        </pc:sldMkLst>
      </pc:sldChg>
      <pc:sldChg chg="mod modShow">
        <pc:chgData name="Jennyfer Andrea Marquez Rodriguez" userId="S::jmarquez@lafayette.com::1934eb24-48e1-4da5-974f-3ec820f68e16" providerId="AD" clId="Web-{581F808D-F4DD-4249-AE58-9EC38B84642C}" dt="2023-03-16T23:03:38.665" v="237"/>
        <pc:sldMkLst>
          <pc:docMk/>
          <pc:sldMk cId="4093782328" sldId="321"/>
        </pc:sldMkLst>
      </pc:sldChg>
      <pc:sldChg chg="mod modShow">
        <pc:chgData name="Jennyfer Andrea Marquez Rodriguez" userId="S::jmarquez@lafayette.com::1934eb24-48e1-4da5-974f-3ec820f68e16" providerId="AD" clId="Web-{581F808D-F4DD-4249-AE58-9EC38B84642C}" dt="2023-03-16T23:11:02.380" v="239"/>
        <pc:sldMkLst>
          <pc:docMk/>
          <pc:sldMk cId="1785020589" sldId="322"/>
        </pc:sldMkLst>
      </pc:sldChg>
      <pc:sldChg chg="modSp">
        <pc:chgData name="Jennyfer Andrea Marquez Rodriguez" userId="S::jmarquez@lafayette.com::1934eb24-48e1-4da5-974f-3ec820f68e16" providerId="AD" clId="Web-{581F808D-F4DD-4249-AE58-9EC38B84642C}" dt="2023-03-16T22:17:38.384" v="110" actId="20577"/>
        <pc:sldMkLst>
          <pc:docMk/>
          <pc:sldMk cId="3693814557" sldId="333"/>
        </pc:sldMkLst>
        <pc:spChg chg="mod">
          <ac:chgData name="Jennyfer Andrea Marquez Rodriguez" userId="S::jmarquez@lafayette.com::1934eb24-48e1-4da5-974f-3ec820f68e16" providerId="AD" clId="Web-{581F808D-F4DD-4249-AE58-9EC38B84642C}" dt="2023-03-16T22:17:38.384" v="110" actId="20577"/>
          <ac:spMkLst>
            <pc:docMk/>
            <pc:sldMk cId="3693814557" sldId="333"/>
            <ac:spMk id="3" creationId="{66F02382-0820-F30B-A3E7-EB3E8753184D}"/>
          </ac:spMkLst>
        </pc:spChg>
      </pc:sldChg>
      <pc:sldChg chg="addSp modSp new">
        <pc:chgData name="Jennyfer Andrea Marquez Rodriguez" userId="S::jmarquez@lafayette.com::1934eb24-48e1-4da5-974f-3ec820f68e16" providerId="AD" clId="Web-{581F808D-F4DD-4249-AE58-9EC38B84642C}" dt="2023-03-16T22:16:20.225" v="91" actId="20577"/>
        <pc:sldMkLst>
          <pc:docMk/>
          <pc:sldMk cId="2030963225" sldId="334"/>
        </pc:sldMkLst>
        <pc:spChg chg="add mod">
          <ac:chgData name="Jennyfer Andrea Marquez Rodriguez" userId="S::jmarquez@lafayette.com::1934eb24-48e1-4da5-974f-3ec820f68e16" providerId="AD" clId="Web-{581F808D-F4DD-4249-AE58-9EC38B84642C}" dt="2023-03-16T22:15:21.692" v="53" actId="20577"/>
          <ac:spMkLst>
            <pc:docMk/>
            <pc:sldMk cId="2030963225" sldId="334"/>
            <ac:spMk id="2" creationId="{A974F2F5-7386-D6A1-A543-658EFEAE160D}"/>
          </ac:spMkLst>
        </pc:spChg>
        <pc:spChg chg="add mod">
          <ac:chgData name="Jennyfer Andrea Marquez Rodriguez" userId="S::jmarquez@lafayette.com::1934eb24-48e1-4da5-974f-3ec820f68e16" providerId="AD" clId="Web-{581F808D-F4DD-4249-AE58-9EC38B84642C}" dt="2023-03-16T22:16:20.225" v="91" actId="20577"/>
          <ac:spMkLst>
            <pc:docMk/>
            <pc:sldMk cId="2030963225" sldId="334"/>
            <ac:spMk id="3" creationId="{C9686357-A371-350C-6440-352349BF890F}"/>
          </ac:spMkLst>
        </pc:spChg>
      </pc:sldChg>
      <pc:sldChg chg="addSp modSp new">
        <pc:chgData name="Jennyfer Andrea Marquez Rodriguez" userId="S::jmarquez@lafayette.com::1934eb24-48e1-4da5-974f-3ec820f68e16" providerId="AD" clId="Web-{581F808D-F4DD-4249-AE58-9EC38B84642C}" dt="2023-03-16T22:26:59.199" v="145" actId="1076"/>
        <pc:sldMkLst>
          <pc:docMk/>
          <pc:sldMk cId="1785778206" sldId="335"/>
        </pc:sldMkLst>
        <pc:spChg chg="add mod">
          <ac:chgData name="Jennyfer Andrea Marquez Rodriguez" userId="S::jmarquez@lafayette.com::1934eb24-48e1-4da5-974f-3ec820f68e16" providerId="AD" clId="Web-{581F808D-F4DD-4249-AE58-9EC38B84642C}" dt="2023-03-16T22:26:12.166" v="120" actId="20577"/>
          <ac:spMkLst>
            <pc:docMk/>
            <pc:sldMk cId="1785778206" sldId="335"/>
            <ac:spMk id="2" creationId="{4278A208-797E-788B-588F-227C4E8C2B7E}"/>
          </ac:spMkLst>
        </pc:spChg>
        <pc:spChg chg="add mod">
          <ac:chgData name="Jennyfer Andrea Marquez Rodriguez" userId="S::jmarquez@lafayette.com::1934eb24-48e1-4da5-974f-3ec820f68e16" providerId="AD" clId="Web-{581F808D-F4DD-4249-AE58-9EC38B84642C}" dt="2023-03-16T22:26:56.262" v="142" actId="20577"/>
          <ac:spMkLst>
            <pc:docMk/>
            <pc:sldMk cId="1785778206" sldId="335"/>
            <ac:spMk id="3" creationId="{A193D198-DD8D-6068-FE66-D3F5D39C1093}"/>
          </ac:spMkLst>
        </pc:spChg>
        <pc:spChg chg="add mod">
          <ac:chgData name="Jennyfer Andrea Marquez Rodriguez" userId="S::jmarquez@lafayette.com::1934eb24-48e1-4da5-974f-3ec820f68e16" providerId="AD" clId="Web-{581F808D-F4DD-4249-AE58-9EC38B84642C}" dt="2023-03-16T22:26:59.199" v="145" actId="1076"/>
          <ac:spMkLst>
            <pc:docMk/>
            <pc:sldMk cId="1785778206" sldId="335"/>
            <ac:spMk id="4" creationId="{DC25A436-4574-4DFE-1747-3503E45F8035}"/>
          </ac:spMkLst>
        </pc:spChg>
      </pc:sldChg>
      <pc:sldChg chg="addSp delSp modSp add replId">
        <pc:chgData name="Jennyfer Andrea Marquez Rodriguez" userId="S::jmarquez@lafayette.com::1934eb24-48e1-4da5-974f-3ec820f68e16" providerId="AD" clId="Web-{581F808D-F4DD-4249-AE58-9EC38B84642C}" dt="2023-03-16T22:49:59.160" v="214" actId="1076"/>
        <pc:sldMkLst>
          <pc:docMk/>
          <pc:sldMk cId="1593320663" sldId="336"/>
        </pc:sldMkLst>
        <pc:spChg chg="mod">
          <ac:chgData name="Jennyfer Andrea Marquez Rodriguez" userId="S::jmarquez@lafayette.com::1934eb24-48e1-4da5-974f-3ec820f68e16" providerId="AD" clId="Web-{581F808D-F4DD-4249-AE58-9EC38B84642C}" dt="2023-03-16T22:46:48.280" v="155" actId="20577"/>
          <ac:spMkLst>
            <pc:docMk/>
            <pc:sldMk cId="1593320663" sldId="336"/>
            <ac:spMk id="4" creationId="{00000000-0000-0000-0000-000000000000}"/>
          </ac:spMkLst>
        </pc:spChg>
        <pc:spChg chg="add mod">
          <ac:chgData name="Jennyfer Andrea Marquez Rodriguez" userId="S::jmarquez@lafayette.com::1934eb24-48e1-4da5-974f-3ec820f68e16" providerId="AD" clId="Web-{581F808D-F4DD-4249-AE58-9EC38B84642C}" dt="2023-03-16T22:49:59.160" v="214" actId="1076"/>
          <ac:spMkLst>
            <pc:docMk/>
            <pc:sldMk cId="1593320663" sldId="336"/>
            <ac:spMk id="5" creationId="{E811522A-F802-FA31-1475-38560F779C0F}"/>
          </ac:spMkLst>
        </pc:spChg>
        <pc:spChg chg="del mod">
          <ac:chgData name="Jennyfer Andrea Marquez Rodriguez" userId="S::jmarquez@lafayette.com::1934eb24-48e1-4da5-974f-3ec820f68e16" providerId="AD" clId="Web-{581F808D-F4DD-4249-AE58-9EC38B84642C}" dt="2023-03-16T22:46:36.420" v="148"/>
          <ac:spMkLst>
            <pc:docMk/>
            <pc:sldMk cId="1593320663" sldId="336"/>
            <ac:spMk id="6" creationId="{00000000-0000-0000-0000-000000000000}"/>
          </ac:spMkLst>
        </pc:spChg>
        <pc:picChg chg="add del">
          <ac:chgData name="Jennyfer Andrea Marquez Rodriguez" userId="S::jmarquez@lafayette.com::1934eb24-48e1-4da5-974f-3ec820f68e16" providerId="AD" clId="Web-{581F808D-F4DD-4249-AE58-9EC38B84642C}" dt="2023-03-16T22:48:33.657" v="178"/>
          <ac:picMkLst>
            <pc:docMk/>
            <pc:sldMk cId="1593320663" sldId="336"/>
            <ac:picMk id="3" creationId="{CCF265F0-8787-DCC4-B01B-8543F88F1CD0}"/>
          </ac:picMkLst>
        </pc:picChg>
        <pc:picChg chg="del">
          <ac:chgData name="Jennyfer Andrea Marquez Rodriguez" userId="S::jmarquez@lafayette.com::1934eb24-48e1-4da5-974f-3ec820f68e16" providerId="AD" clId="Web-{581F808D-F4DD-4249-AE58-9EC38B84642C}" dt="2023-03-16T22:46:38.654" v="152"/>
          <ac:picMkLst>
            <pc:docMk/>
            <pc:sldMk cId="1593320663" sldId="336"/>
            <ac:picMk id="8" creationId="{00000000-0000-0000-0000-000000000000}"/>
          </ac:picMkLst>
        </pc:picChg>
        <pc:picChg chg="add del">
          <ac:chgData name="Jennyfer Andrea Marquez Rodriguez" userId="S::jmarquez@lafayette.com::1934eb24-48e1-4da5-974f-3ec820f68e16" providerId="AD" clId="Web-{581F808D-F4DD-4249-AE58-9EC38B84642C}" dt="2023-03-16T22:48:34.548" v="179"/>
          <ac:picMkLst>
            <pc:docMk/>
            <pc:sldMk cId="1593320663" sldId="336"/>
            <ac:picMk id="9" creationId="{00000000-0000-0000-0000-000000000000}"/>
          </ac:picMkLst>
        </pc:picChg>
        <pc:picChg chg="del">
          <ac:chgData name="Jennyfer Andrea Marquez Rodriguez" userId="S::jmarquez@lafayette.com::1934eb24-48e1-4da5-974f-3ec820f68e16" providerId="AD" clId="Web-{581F808D-F4DD-4249-AE58-9EC38B84642C}" dt="2023-03-16T22:46:38.248" v="151"/>
          <ac:picMkLst>
            <pc:docMk/>
            <pc:sldMk cId="1593320663" sldId="336"/>
            <ac:picMk id="10" creationId="{00000000-0000-0000-0000-000000000000}"/>
          </ac:picMkLst>
        </pc:picChg>
        <pc:picChg chg="del">
          <ac:chgData name="Jennyfer Andrea Marquez Rodriguez" userId="S::jmarquez@lafayette.com::1934eb24-48e1-4da5-974f-3ec820f68e16" providerId="AD" clId="Web-{581F808D-F4DD-4249-AE58-9EC38B84642C}" dt="2023-03-16T22:46:37.295" v="149"/>
          <ac:picMkLst>
            <pc:docMk/>
            <pc:sldMk cId="1593320663" sldId="336"/>
            <ac:picMk id="11" creationId="{00000000-0000-0000-0000-000000000000}"/>
          </ac:picMkLst>
        </pc:picChg>
        <pc:picChg chg="del">
          <ac:chgData name="Jennyfer Andrea Marquez Rodriguez" userId="S::jmarquez@lafayette.com::1934eb24-48e1-4da5-974f-3ec820f68e16" providerId="AD" clId="Web-{581F808D-F4DD-4249-AE58-9EC38B84642C}" dt="2023-03-16T22:46:37.779" v="150"/>
          <ac:picMkLst>
            <pc:docMk/>
            <pc:sldMk cId="1593320663" sldId="336"/>
            <ac:picMk id="6146" creationId="{E3BAD6F6-3636-ED4D-9E1D-A0546F3171A3}"/>
          </ac:picMkLst>
        </pc:picChg>
      </pc:sldChg>
      <pc:sldChg chg="addSp delSp modSp add replId">
        <pc:chgData name="Jennyfer Andrea Marquez Rodriguez" userId="S::jmarquez@lafayette.com::1934eb24-48e1-4da5-974f-3ec820f68e16" providerId="AD" clId="Web-{581F808D-F4DD-4249-AE58-9EC38B84642C}" dt="2023-03-16T22:48:41.533" v="181"/>
        <pc:sldMkLst>
          <pc:docMk/>
          <pc:sldMk cId="4013446640" sldId="337"/>
        </pc:sldMkLst>
        <pc:spChg chg="mod">
          <ac:chgData name="Jennyfer Andrea Marquez Rodriguez" userId="S::jmarquez@lafayette.com::1934eb24-48e1-4da5-974f-3ec820f68e16" providerId="AD" clId="Web-{581F808D-F4DD-4249-AE58-9EC38B84642C}" dt="2023-03-16T22:47:01.592" v="159" actId="20577"/>
          <ac:spMkLst>
            <pc:docMk/>
            <pc:sldMk cId="4013446640" sldId="337"/>
            <ac:spMk id="4" creationId="{00000000-0000-0000-0000-000000000000}"/>
          </ac:spMkLst>
        </pc:spChg>
        <pc:picChg chg="add del">
          <ac:chgData name="Jennyfer Andrea Marquez Rodriguez" userId="S::jmarquez@lafayette.com::1934eb24-48e1-4da5-974f-3ec820f68e16" providerId="AD" clId="Web-{581F808D-F4DD-4249-AE58-9EC38B84642C}" dt="2023-03-16T22:48:31.360" v="176"/>
          <ac:picMkLst>
            <pc:docMk/>
            <pc:sldMk cId="4013446640" sldId="337"/>
            <ac:picMk id="3" creationId="{A35D2721-E855-E80C-BC40-7CD35DD7F476}"/>
          </ac:picMkLst>
        </pc:picChg>
        <pc:picChg chg="add">
          <ac:chgData name="Jennyfer Andrea Marquez Rodriguez" userId="S::jmarquez@lafayette.com::1934eb24-48e1-4da5-974f-3ec820f68e16" providerId="AD" clId="Web-{581F808D-F4DD-4249-AE58-9EC38B84642C}" dt="2023-03-16T22:48:41.533" v="181"/>
          <ac:picMkLst>
            <pc:docMk/>
            <pc:sldMk cId="4013446640" sldId="337"/>
            <ac:picMk id="6" creationId="{5E80E0EB-5762-8AA3-F51B-709994F6BD44}"/>
          </ac:picMkLst>
        </pc:picChg>
        <pc:picChg chg="add del">
          <ac:chgData name="Jennyfer Andrea Marquez Rodriguez" userId="S::jmarquez@lafayette.com::1934eb24-48e1-4da5-974f-3ec820f68e16" providerId="AD" clId="Web-{581F808D-F4DD-4249-AE58-9EC38B84642C}" dt="2023-03-16T22:48:41.220" v="180"/>
          <ac:picMkLst>
            <pc:docMk/>
            <pc:sldMk cId="4013446640" sldId="337"/>
            <ac:picMk id="9" creationId="{00000000-0000-0000-0000-000000000000}"/>
          </ac:picMkLst>
        </pc:picChg>
      </pc:sldChg>
      <pc:sldChg chg="addSp delSp modSp add replId">
        <pc:chgData name="Jennyfer Andrea Marquez Rodriguez" userId="S::jmarquez@lafayette.com::1934eb24-48e1-4da5-974f-3ec820f68e16" providerId="AD" clId="Web-{581F808D-F4DD-4249-AE58-9EC38B84642C}" dt="2023-03-16T22:48:47.126" v="183"/>
        <pc:sldMkLst>
          <pc:docMk/>
          <pc:sldMk cId="1562847103" sldId="338"/>
        </pc:sldMkLst>
        <pc:spChg chg="mod">
          <ac:chgData name="Jennyfer Andrea Marquez Rodriguez" userId="S::jmarquez@lafayette.com::1934eb24-48e1-4da5-974f-3ec820f68e16" providerId="AD" clId="Web-{581F808D-F4DD-4249-AE58-9EC38B84642C}" dt="2023-03-16T22:47:42.187" v="163" actId="20577"/>
          <ac:spMkLst>
            <pc:docMk/>
            <pc:sldMk cId="1562847103" sldId="338"/>
            <ac:spMk id="4" creationId="{00000000-0000-0000-0000-000000000000}"/>
          </ac:spMkLst>
        </pc:spChg>
        <pc:picChg chg="add del">
          <ac:chgData name="Jennyfer Andrea Marquez Rodriguez" userId="S::jmarquez@lafayette.com::1934eb24-48e1-4da5-974f-3ec820f68e16" providerId="AD" clId="Web-{581F808D-F4DD-4249-AE58-9EC38B84642C}" dt="2023-03-16T22:48:29.517" v="174"/>
          <ac:picMkLst>
            <pc:docMk/>
            <pc:sldMk cId="1562847103" sldId="338"/>
            <ac:picMk id="3" creationId="{3B6C0B06-56A9-778B-BBB6-FAF3CF6AC943}"/>
          </ac:picMkLst>
        </pc:picChg>
        <pc:picChg chg="add">
          <ac:chgData name="Jennyfer Andrea Marquez Rodriguez" userId="S::jmarquez@lafayette.com::1934eb24-48e1-4da5-974f-3ec820f68e16" providerId="AD" clId="Web-{581F808D-F4DD-4249-AE58-9EC38B84642C}" dt="2023-03-16T22:48:47.126" v="183"/>
          <ac:picMkLst>
            <pc:docMk/>
            <pc:sldMk cId="1562847103" sldId="338"/>
            <ac:picMk id="6" creationId="{573BB2E0-246D-07E4-89BA-256FC9C77E77}"/>
          </ac:picMkLst>
        </pc:picChg>
        <pc:picChg chg="add del">
          <ac:chgData name="Jennyfer Andrea Marquez Rodriguez" userId="S::jmarquez@lafayette.com::1934eb24-48e1-4da5-974f-3ec820f68e16" providerId="AD" clId="Web-{581F808D-F4DD-4249-AE58-9EC38B84642C}" dt="2023-03-16T22:48:46.408" v="182"/>
          <ac:picMkLst>
            <pc:docMk/>
            <pc:sldMk cId="1562847103" sldId="338"/>
            <ac:picMk id="9" creationId="{00000000-0000-0000-0000-000000000000}"/>
          </ac:picMkLst>
        </pc:picChg>
      </pc:sldChg>
      <pc:sldChg chg="addSp delSp modSp add replId">
        <pc:chgData name="Jennyfer Andrea Marquez Rodriguez" userId="S::jmarquez@lafayette.com::1934eb24-48e1-4da5-974f-3ec820f68e16" providerId="AD" clId="Web-{581F808D-F4DD-4249-AE58-9EC38B84642C}" dt="2023-03-16T22:48:53.486" v="185"/>
        <pc:sldMkLst>
          <pc:docMk/>
          <pc:sldMk cId="3677815336" sldId="339"/>
        </pc:sldMkLst>
        <pc:spChg chg="mod">
          <ac:chgData name="Jennyfer Andrea Marquez Rodriguez" userId="S::jmarquez@lafayette.com::1934eb24-48e1-4da5-974f-3ec820f68e16" providerId="AD" clId="Web-{581F808D-F4DD-4249-AE58-9EC38B84642C}" dt="2023-03-16T22:47:54.016" v="166" actId="20577"/>
          <ac:spMkLst>
            <pc:docMk/>
            <pc:sldMk cId="3677815336" sldId="339"/>
            <ac:spMk id="4" creationId="{00000000-0000-0000-0000-000000000000}"/>
          </ac:spMkLst>
        </pc:spChg>
        <pc:picChg chg="add">
          <ac:chgData name="Jennyfer Andrea Marquez Rodriguez" userId="S::jmarquez@lafayette.com::1934eb24-48e1-4da5-974f-3ec820f68e16" providerId="AD" clId="Web-{581F808D-F4DD-4249-AE58-9EC38B84642C}" dt="2023-03-16T22:48:53.486" v="185"/>
          <ac:picMkLst>
            <pc:docMk/>
            <pc:sldMk cId="3677815336" sldId="339"/>
            <ac:picMk id="3" creationId="{5F37ABB4-8576-43EA-CB40-436CCEBBB89D}"/>
          </ac:picMkLst>
        </pc:picChg>
        <pc:picChg chg="del">
          <ac:chgData name="Jennyfer Andrea Marquez Rodriguez" userId="S::jmarquez@lafayette.com::1934eb24-48e1-4da5-974f-3ec820f68e16" providerId="AD" clId="Web-{581F808D-F4DD-4249-AE58-9EC38B84642C}" dt="2023-03-16T22:48:52.908" v="184"/>
          <ac:picMkLst>
            <pc:docMk/>
            <pc:sldMk cId="3677815336" sldId="339"/>
            <ac:picMk id="9" creationId="{00000000-0000-0000-0000-000000000000}"/>
          </ac:picMkLst>
        </pc:picChg>
      </pc:sldChg>
      <pc:sldChg chg="addSp delSp modSp add replId">
        <pc:chgData name="Jennyfer Andrea Marquez Rodriguez" userId="S::jmarquez@lafayette.com::1934eb24-48e1-4da5-974f-3ec820f68e16" providerId="AD" clId="Web-{581F808D-F4DD-4249-AE58-9EC38B84642C}" dt="2023-03-16T22:49:11.580" v="193"/>
        <pc:sldMkLst>
          <pc:docMk/>
          <pc:sldMk cId="2177462468" sldId="340"/>
        </pc:sldMkLst>
        <pc:spChg chg="mod">
          <ac:chgData name="Jennyfer Andrea Marquez Rodriguez" userId="S::jmarquez@lafayette.com::1934eb24-48e1-4da5-974f-3ec820f68e16" providerId="AD" clId="Web-{581F808D-F4DD-4249-AE58-9EC38B84642C}" dt="2023-03-16T22:49:08.986" v="191" actId="20577"/>
          <ac:spMkLst>
            <pc:docMk/>
            <pc:sldMk cId="2177462468" sldId="340"/>
            <ac:spMk id="4" creationId="{00000000-0000-0000-0000-000000000000}"/>
          </ac:spMkLst>
        </pc:spChg>
        <pc:picChg chg="add">
          <ac:chgData name="Jennyfer Andrea Marquez Rodriguez" userId="S::jmarquez@lafayette.com::1934eb24-48e1-4da5-974f-3ec820f68e16" providerId="AD" clId="Web-{581F808D-F4DD-4249-AE58-9EC38B84642C}" dt="2023-03-16T22:49:11.580" v="193"/>
          <ac:picMkLst>
            <pc:docMk/>
            <pc:sldMk cId="2177462468" sldId="340"/>
            <ac:picMk id="3" creationId="{84329BED-EFB5-60D4-07AC-17F2B25F04F2}"/>
          </ac:picMkLst>
        </pc:picChg>
        <pc:picChg chg="del">
          <ac:chgData name="Jennyfer Andrea Marquez Rodriguez" userId="S::jmarquez@lafayette.com::1934eb24-48e1-4da5-974f-3ec820f68e16" providerId="AD" clId="Web-{581F808D-F4DD-4249-AE58-9EC38B84642C}" dt="2023-03-16T22:49:10.877" v="192"/>
          <ac:picMkLst>
            <pc:docMk/>
            <pc:sldMk cId="2177462468" sldId="340"/>
            <ac:picMk id="9" creationId="{00000000-0000-0000-0000-000000000000}"/>
          </ac:picMkLst>
        </pc:picChg>
      </pc:sldChg>
    </pc:docChg>
  </pc:docChgLst>
  <pc:docChgLst>
    <pc:chgData name="Nicolas Julian Cely Leal" userId="c1adb3bd-b128-4b0f-ac59-2a2948a188ec" providerId="ADAL" clId="{2C1EFBC2-6D9B-4BAC-BCF4-3B543478C4F1}"/>
    <pc:docChg chg="undo custSel modSld">
      <pc:chgData name="Nicolas Julian Cely Leal" userId="c1adb3bd-b128-4b0f-ac59-2a2948a188ec" providerId="ADAL" clId="{2C1EFBC2-6D9B-4BAC-BCF4-3B543478C4F1}" dt="2022-08-17T20:30:22.230" v="58" actId="1076"/>
      <pc:docMkLst>
        <pc:docMk/>
      </pc:docMkLst>
      <pc:sldChg chg="addSp delSp modSp mod">
        <pc:chgData name="Nicolas Julian Cely Leal" userId="c1adb3bd-b128-4b0f-ac59-2a2948a188ec" providerId="ADAL" clId="{2C1EFBC2-6D9B-4BAC-BCF4-3B543478C4F1}" dt="2022-08-17T20:30:22.230" v="58" actId="1076"/>
        <pc:sldMkLst>
          <pc:docMk/>
          <pc:sldMk cId="2486759595" sldId="275"/>
        </pc:sldMkLst>
        <pc:spChg chg="add mod">
          <ac:chgData name="Nicolas Julian Cely Leal" userId="c1adb3bd-b128-4b0f-ac59-2a2948a188ec" providerId="ADAL" clId="{2C1EFBC2-6D9B-4BAC-BCF4-3B543478C4F1}" dt="2022-08-17T20:30:22.230" v="58" actId="1076"/>
          <ac:spMkLst>
            <pc:docMk/>
            <pc:sldMk cId="2486759595" sldId="275"/>
            <ac:spMk id="2" creationId="{503C1131-BF16-46F4-9C04-2AE2052E448D}"/>
          </ac:spMkLst>
        </pc:spChg>
        <pc:picChg chg="mod">
          <ac:chgData name="Nicolas Julian Cely Leal" userId="c1adb3bd-b128-4b0f-ac59-2a2948a188ec" providerId="ADAL" clId="{2C1EFBC2-6D9B-4BAC-BCF4-3B543478C4F1}" dt="2022-08-12T14:31:41.280" v="11" actId="1076"/>
          <ac:picMkLst>
            <pc:docMk/>
            <pc:sldMk cId="2486759595" sldId="275"/>
            <ac:picMk id="5" creationId="{00000000-0000-0000-0000-000000000000}"/>
          </ac:picMkLst>
        </pc:picChg>
        <pc:picChg chg="add mod">
          <ac:chgData name="Nicolas Julian Cely Leal" userId="c1adb3bd-b128-4b0f-ac59-2a2948a188ec" providerId="ADAL" clId="{2C1EFBC2-6D9B-4BAC-BCF4-3B543478C4F1}" dt="2022-08-17T20:30:18.755" v="57" actId="1076"/>
          <ac:picMkLst>
            <pc:docMk/>
            <pc:sldMk cId="2486759595" sldId="275"/>
            <ac:picMk id="15" creationId="{B1BF7A20-CBF0-4F6C-838D-A2A6283EEE7B}"/>
          </ac:picMkLst>
        </pc:picChg>
        <pc:picChg chg="mod">
          <ac:chgData name="Nicolas Julian Cely Leal" userId="c1adb3bd-b128-4b0f-ac59-2a2948a188ec" providerId="ADAL" clId="{2C1EFBC2-6D9B-4BAC-BCF4-3B543478C4F1}" dt="2022-08-12T14:31:47.514" v="12" actId="1076"/>
          <ac:picMkLst>
            <pc:docMk/>
            <pc:sldMk cId="2486759595" sldId="275"/>
            <ac:picMk id="24" creationId="{CF68078B-659A-A56D-761F-25BCCBCD86BB}"/>
          </ac:picMkLst>
        </pc:picChg>
        <pc:picChg chg="mod">
          <ac:chgData name="Nicolas Julian Cely Leal" userId="c1adb3bd-b128-4b0f-ac59-2a2948a188ec" providerId="ADAL" clId="{2C1EFBC2-6D9B-4BAC-BCF4-3B543478C4F1}" dt="2022-08-12T14:31:47.514" v="12" actId="1076"/>
          <ac:picMkLst>
            <pc:docMk/>
            <pc:sldMk cId="2486759595" sldId="275"/>
            <ac:picMk id="25" creationId="{630E4361-2CA8-93FF-66A2-2620A6963A05}"/>
          </ac:picMkLst>
        </pc:picChg>
        <pc:picChg chg="mod">
          <ac:chgData name="Nicolas Julian Cely Leal" userId="c1adb3bd-b128-4b0f-ac59-2a2948a188ec" providerId="ADAL" clId="{2C1EFBC2-6D9B-4BAC-BCF4-3B543478C4F1}" dt="2022-08-12T14:31:20.055" v="5" actId="1076"/>
          <ac:picMkLst>
            <pc:docMk/>
            <pc:sldMk cId="2486759595" sldId="275"/>
            <ac:picMk id="26" creationId="{559052B2-372E-AF8F-A038-53FC1753AABE}"/>
          </ac:picMkLst>
        </pc:picChg>
        <pc:picChg chg="del">
          <ac:chgData name="Nicolas Julian Cely Leal" userId="c1adb3bd-b128-4b0f-ac59-2a2948a188ec" providerId="ADAL" clId="{2C1EFBC2-6D9B-4BAC-BCF4-3B543478C4F1}" dt="2022-08-12T14:31:05.182" v="1" actId="478"/>
          <ac:picMkLst>
            <pc:docMk/>
            <pc:sldMk cId="2486759595" sldId="275"/>
            <ac:picMk id="27" creationId="{DC919008-A95D-74ED-8EAB-DF2550FE2DA2}"/>
          </ac:picMkLst>
        </pc:picChg>
        <pc:picChg chg="mod">
          <ac:chgData name="Nicolas Julian Cely Leal" userId="c1adb3bd-b128-4b0f-ac59-2a2948a188ec" providerId="ADAL" clId="{2C1EFBC2-6D9B-4BAC-BCF4-3B543478C4F1}" dt="2022-08-12T14:31:28.980" v="8" actId="1076"/>
          <ac:picMkLst>
            <pc:docMk/>
            <pc:sldMk cId="2486759595" sldId="275"/>
            <ac:picMk id="28" creationId="{FFDF43CE-95AE-3634-8226-FEEF091890CB}"/>
          </ac:picMkLst>
        </pc:picChg>
        <pc:picChg chg="mod">
          <ac:chgData name="Nicolas Julian Cely Leal" userId="c1adb3bd-b128-4b0f-ac59-2a2948a188ec" providerId="ADAL" clId="{2C1EFBC2-6D9B-4BAC-BCF4-3B543478C4F1}" dt="2022-08-12T14:31:26.097" v="7" actId="1076"/>
          <ac:picMkLst>
            <pc:docMk/>
            <pc:sldMk cId="2486759595" sldId="275"/>
            <ac:picMk id="29" creationId="{F9CB3B73-85A0-69C7-E46B-4EF6F166E556}"/>
          </ac:picMkLst>
        </pc:picChg>
        <pc:picChg chg="mod">
          <ac:chgData name="Nicolas Julian Cely Leal" userId="c1adb3bd-b128-4b0f-ac59-2a2948a188ec" providerId="ADAL" clId="{2C1EFBC2-6D9B-4BAC-BCF4-3B543478C4F1}" dt="2022-08-12T14:31:47.514" v="12" actId="1076"/>
          <ac:picMkLst>
            <pc:docMk/>
            <pc:sldMk cId="2486759595" sldId="275"/>
            <ac:picMk id="30" creationId="{3B0081CD-523D-0485-08C9-D79BF53BD03F}"/>
          </ac:picMkLst>
        </pc:picChg>
        <pc:picChg chg="mod">
          <ac:chgData name="Nicolas Julian Cely Leal" userId="c1adb3bd-b128-4b0f-ac59-2a2948a188ec" providerId="ADAL" clId="{2C1EFBC2-6D9B-4BAC-BCF4-3B543478C4F1}" dt="2022-08-12T14:31:47.514" v="12" actId="1076"/>
          <ac:picMkLst>
            <pc:docMk/>
            <pc:sldMk cId="2486759595" sldId="275"/>
            <ac:picMk id="31" creationId="{4E57D2CB-EC75-80B5-087A-D84112A302F2}"/>
          </ac:picMkLst>
        </pc:picChg>
        <pc:picChg chg="mod">
          <ac:chgData name="Nicolas Julian Cely Leal" userId="c1adb3bd-b128-4b0f-ac59-2a2948a188ec" providerId="ADAL" clId="{2C1EFBC2-6D9B-4BAC-BCF4-3B543478C4F1}" dt="2022-08-12T14:31:34.612" v="9" actId="1076"/>
          <ac:picMkLst>
            <pc:docMk/>
            <pc:sldMk cId="2486759595" sldId="275"/>
            <ac:picMk id="32" creationId="{23ED5818-2681-AA6E-B89C-2A6C3387B525}"/>
          </ac:picMkLst>
        </pc:picChg>
      </pc:sldChg>
      <pc:sldChg chg="modSp mod">
        <pc:chgData name="Nicolas Julian Cely Leal" userId="c1adb3bd-b128-4b0f-ac59-2a2948a188ec" providerId="ADAL" clId="{2C1EFBC2-6D9B-4BAC-BCF4-3B543478C4F1}" dt="2022-08-12T19:48:31.200" v="20" actId="1076"/>
        <pc:sldMkLst>
          <pc:docMk/>
          <pc:sldMk cId="3127853094" sldId="311"/>
        </pc:sldMkLst>
        <pc:cxnChg chg="mod">
          <ac:chgData name="Nicolas Julian Cely Leal" userId="c1adb3bd-b128-4b0f-ac59-2a2948a188ec" providerId="ADAL" clId="{2C1EFBC2-6D9B-4BAC-BCF4-3B543478C4F1}" dt="2022-08-12T19:48:31.200" v="20" actId="1076"/>
          <ac:cxnSpMkLst>
            <pc:docMk/>
            <pc:sldMk cId="3127853094" sldId="311"/>
            <ac:cxnSpMk id="62" creationId="{110C4BBC-88B2-4E46-9732-8B54E55E59B9}"/>
          </ac:cxnSpMkLst>
        </pc:cxnChg>
      </pc:sldChg>
      <pc:sldChg chg="addSp modSp mod modAnim modCm">
        <pc:chgData name="Nicolas Julian Cely Leal" userId="c1adb3bd-b128-4b0f-ac59-2a2948a188ec" providerId="ADAL" clId="{2C1EFBC2-6D9B-4BAC-BCF4-3B543478C4F1}" dt="2022-08-12T14:32:53.499" v="19"/>
        <pc:sldMkLst>
          <pc:docMk/>
          <pc:sldMk cId="3251131459" sldId="313"/>
        </pc:sldMkLst>
        <pc:picChg chg="add mod">
          <ac:chgData name="Nicolas Julian Cely Leal" userId="c1adb3bd-b128-4b0f-ac59-2a2948a188ec" providerId="ADAL" clId="{2C1EFBC2-6D9B-4BAC-BCF4-3B543478C4F1}" dt="2022-08-12T14:32:45.402" v="18" actId="1076"/>
          <ac:picMkLst>
            <pc:docMk/>
            <pc:sldMk cId="3251131459" sldId="313"/>
            <ac:picMk id="2" creationId="{FED5011D-5546-4F00-A781-DA9422C42A17}"/>
          </ac:picMkLst>
        </pc:picChg>
      </pc:sldChg>
      <pc:sldChg chg="mod modShow">
        <pc:chgData name="Nicolas Julian Cely Leal" userId="c1adb3bd-b128-4b0f-ac59-2a2948a188ec" providerId="ADAL" clId="{2C1EFBC2-6D9B-4BAC-BCF4-3B543478C4F1}" dt="2022-08-12T14:30:56.274" v="0" actId="729"/>
        <pc:sldMkLst>
          <pc:docMk/>
          <pc:sldMk cId="1306543911" sldId="314"/>
        </pc:sldMkLst>
      </pc:sldChg>
    </pc:docChg>
  </pc:docChgLst>
  <pc:docChgLst>
    <pc:chgData name="Leidy Paola Morales Vargas" userId="S::lmorales@lafayette.com::403b6f84-3932-4bc1-b5d8-2b849e2f78ba" providerId="AD" clId="Web-{BC7F7031-7852-2214-0A70-374A0BA1578C}"/>
    <pc:docChg chg="mod addSld modSld">
      <pc:chgData name="Leidy Paola Morales Vargas" userId="S::lmorales@lafayette.com::403b6f84-3932-4bc1-b5d8-2b849e2f78ba" providerId="AD" clId="Web-{BC7F7031-7852-2214-0A70-374A0BA1578C}" dt="2022-08-12T00:43:11.902" v="4"/>
      <pc:docMkLst>
        <pc:docMk/>
      </pc:docMkLst>
      <pc:sldChg chg="delSp new addCm">
        <pc:chgData name="Leidy Paola Morales Vargas" userId="S::lmorales@lafayette.com::403b6f84-3932-4bc1-b5d8-2b849e2f78ba" providerId="AD" clId="Web-{BC7F7031-7852-2214-0A70-374A0BA1578C}" dt="2022-08-12T00:43:11.902" v="4"/>
        <pc:sldMkLst>
          <pc:docMk/>
          <pc:sldMk cId="3251131459" sldId="313"/>
        </pc:sldMkLst>
        <pc:spChg chg="del">
          <ac:chgData name="Leidy Paola Morales Vargas" userId="S::lmorales@lafayette.com::403b6f84-3932-4bc1-b5d8-2b849e2f78ba" providerId="AD" clId="Web-{BC7F7031-7852-2214-0A70-374A0BA1578C}" dt="2022-08-12T00:43:01.042" v="2"/>
          <ac:spMkLst>
            <pc:docMk/>
            <pc:sldMk cId="3251131459" sldId="313"/>
            <ac:spMk id="2" creationId="{785F948F-9616-ED7B-723F-C4745D5214A1}"/>
          </ac:spMkLst>
        </pc:spChg>
        <pc:spChg chg="del">
          <ac:chgData name="Leidy Paola Morales Vargas" userId="S::lmorales@lafayette.com::403b6f84-3932-4bc1-b5d8-2b849e2f78ba" providerId="AD" clId="Web-{BC7F7031-7852-2214-0A70-374A0BA1578C}" dt="2022-08-12T00:43:01.042" v="1"/>
          <ac:spMkLst>
            <pc:docMk/>
            <pc:sldMk cId="3251131459" sldId="313"/>
            <ac:spMk id="3" creationId="{0987FAFC-CE56-BD19-D8AC-211B7A23CB36}"/>
          </ac:spMkLst>
        </pc:spChg>
      </pc:sldChg>
    </pc:docChg>
  </pc:docChgLst>
  <pc:docChgLst>
    <pc:chgData name="Leidy Paola Morales Vargas" userId="S::lmorales@lafayette.com::403b6f84-3932-4bc1-b5d8-2b849e2f78ba" providerId="AD" clId="Web-{830C902A-4D9B-45DD-8FB0-4EF338341ADF}"/>
    <pc:docChg chg="addSld delSld modSld">
      <pc:chgData name="Leidy Paola Morales Vargas" userId="S::lmorales@lafayette.com::403b6f84-3932-4bc1-b5d8-2b849e2f78ba" providerId="AD" clId="Web-{830C902A-4D9B-45DD-8FB0-4EF338341ADF}" dt="2022-08-12T01:30:33.328" v="169" actId="20577"/>
      <pc:docMkLst>
        <pc:docMk/>
      </pc:docMkLst>
      <pc:sldChg chg="addSp delSp modSp">
        <pc:chgData name="Leidy Paola Morales Vargas" userId="S::lmorales@lafayette.com::403b6f84-3932-4bc1-b5d8-2b849e2f78ba" providerId="AD" clId="Web-{830C902A-4D9B-45DD-8FB0-4EF338341ADF}" dt="2022-08-12T01:30:00.546" v="154"/>
        <pc:sldMkLst>
          <pc:docMk/>
          <pc:sldMk cId="2486759595" sldId="275"/>
        </pc:sldMkLst>
        <pc:spChg chg="add mod">
          <ac:chgData name="Leidy Paola Morales Vargas" userId="S::lmorales@lafayette.com::403b6f84-3932-4bc1-b5d8-2b849e2f78ba" providerId="AD" clId="Web-{830C902A-4D9B-45DD-8FB0-4EF338341ADF}" dt="2022-08-12T01:05:18.708" v="134" actId="1076"/>
          <ac:spMkLst>
            <pc:docMk/>
            <pc:sldMk cId="2486759595" sldId="275"/>
            <ac:spMk id="34" creationId="{38FD7C33-E275-AAE6-ACA9-8D0BDF98438F}"/>
          </ac:spMkLst>
        </pc:spChg>
        <pc:picChg chg="add del">
          <ac:chgData name="Leidy Paola Morales Vargas" userId="S::lmorales@lafayette.com::403b6f84-3932-4bc1-b5d8-2b849e2f78ba" providerId="AD" clId="Web-{830C902A-4D9B-45DD-8FB0-4EF338341ADF}" dt="2022-08-12T01:02:42.782" v="74"/>
          <ac:picMkLst>
            <pc:docMk/>
            <pc:sldMk cId="2486759595" sldId="275"/>
            <ac:picMk id="2" creationId="{338F0AE0-53B4-EBF3-C5A6-8938C6077617}"/>
          </ac:picMkLst>
        </pc:picChg>
        <pc:picChg chg="add del">
          <ac:chgData name="Leidy Paola Morales Vargas" userId="S::lmorales@lafayette.com::403b6f84-3932-4bc1-b5d8-2b849e2f78ba" providerId="AD" clId="Web-{830C902A-4D9B-45DD-8FB0-4EF338341ADF}" dt="2022-08-12T01:02:42.782" v="73"/>
          <ac:picMkLst>
            <pc:docMk/>
            <pc:sldMk cId="2486759595" sldId="275"/>
            <ac:picMk id="3" creationId="{9C6F756B-002A-6B03-13A2-1D14189F9B7D}"/>
          </ac:picMkLst>
        </pc:picChg>
        <pc:picChg chg="add del">
          <ac:chgData name="Leidy Paola Morales Vargas" userId="S::lmorales@lafayette.com::403b6f84-3932-4bc1-b5d8-2b849e2f78ba" providerId="AD" clId="Web-{830C902A-4D9B-45DD-8FB0-4EF338341ADF}" dt="2022-08-12T01:02:42.782" v="72"/>
          <ac:picMkLst>
            <pc:docMk/>
            <pc:sldMk cId="2486759595" sldId="275"/>
            <ac:picMk id="4" creationId="{D0507542-AA50-ED07-CE12-169BE399011C}"/>
          </ac:picMkLst>
        </pc:picChg>
        <pc:picChg chg="add del">
          <ac:chgData name="Leidy Paola Morales Vargas" userId="S::lmorales@lafayette.com::403b6f84-3932-4bc1-b5d8-2b849e2f78ba" providerId="AD" clId="Web-{830C902A-4D9B-45DD-8FB0-4EF338341ADF}" dt="2022-08-12T01:02:42.782" v="71"/>
          <ac:picMkLst>
            <pc:docMk/>
            <pc:sldMk cId="2486759595" sldId="275"/>
            <ac:picMk id="6" creationId="{38A68E4D-52FD-356F-D504-E20666EC7420}"/>
          </ac:picMkLst>
        </pc:picChg>
        <pc:picChg chg="del">
          <ac:chgData name="Leidy Paola Morales Vargas" userId="S::lmorales@lafayette.com::403b6f84-3932-4bc1-b5d8-2b849e2f78ba" providerId="AD" clId="Web-{830C902A-4D9B-45DD-8FB0-4EF338341ADF}" dt="2022-08-12T01:05:13.395" v="122"/>
          <ac:picMkLst>
            <pc:docMk/>
            <pc:sldMk cId="2486759595" sldId="275"/>
            <ac:picMk id="7" creationId="{E4F7F65F-0116-44F8-BA2F-B90D3A6E120E}"/>
          </ac:picMkLst>
        </pc:picChg>
        <pc:picChg chg="del">
          <ac:chgData name="Leidy Paola Morales Vargas" userId="S::lmorales@lafayette.com::403b6f84-3932-4bc1-b5d8-2b849e2f78ba" providerId="AD" clId="Web-{830C902A-4D9B-45DD-8FB0-4EF338341ADF}" dt="2022-08-12T01:05:13.395" v="121"/>
          <ac:picMkLst>
            <pc:docMk/>
            <pc:sldMk cId="2486759595" sldId="275"/>
            <ac:picMk id="8" creationId="{A0FA20CC-78F8-490E-B795-D074DA58E841}"/>
          </ac:picMkLst>
        </pc:picChg>
        <pc:picChg chg="add del">
          <ac:chgData name="Leidy Paola Morales Vargas" userId="S::lmorales@lafayette.com::403b6f84-3932-4bc1-b5d8-2b849e2f78ba" providerId="AD" clId="Web-{830C902A-4D9B-45DD-8FB0-4EF338341ADF}" dt="2022-08-12T01:02:42.782" v="70"/>
          <ac:picMkLst>
            <pc:docMk/>
            <pc:sldMk cId="2486759595" sldId="275"/>
            <ac:picMk id="9" creationId="{FB7A43D0-A317-C895-4F57-128339808D2E}"/>
          </ac:picMkLst>
        </pc:picChg>
        <pc:picChg chg="del">
          <ac:chgData name="Leidy Paola Morales Vargas" userId="S::lmorales@lafayette.com::403b6f84-3932-4bc1-b5d8-2b849e2f78ba" providerId="AD" clId="Web-{830C902A-4D9B-45DD-8FB0-4EF338341ADF}" dt="2022-08-12T01:05:13.395" v="120"/>
          <ac:picMkLst>
            <pc:docMk/>
            <pc:sldMk cId="2486759595" sldId="275"/>
            <ac:picMk id="10" creationId="{A5091D73-E9B2-451A-B7D9-EAB023D44408}"/>
          </ac:picMkLst>
        </pc:picChg>
        <pc:picChg chg="del">
          <ac:chgData name="Leidy Paola Morales Vargas" userId="S::lmorales@lafayette.com::403b6f84-3932-4bc1-b5d8-2b849e2f78ba" providerId="AD" clId="Web-{830C902A-4D9B-45DD-8FB0-4EF338341ADF}" dt="2022-08-12T01:05:13.395" v="119"/>
          <ac:picMkLst>
            <pc:docMk/>
            <pc:sldMk cId="2486759595" sldId="275"/>
            <ac:picMk id="11" creationId="{721A3AF6-4E6E-4CC4-8A92-9FC0348C2620}"/>
          </ac:picMkLst>
        </pc:picChg>
        <pc:picChg chg="del">
          <ac:chgData name="Leidy Paola Morales Vargas" userId="S::lmorales@lafayette.com::403b6f84-3932-4bc1-b5d8-2b849e2f78ba" providerId="AD" clId="Web-{830C902A-4D9B-45DD-8FB0-4EF338341ADF}" dt="2022-08-12T01:05:13.395" v="118"/>
          <ac:picMkLst>
            <pc:docMk/>
            <pc:sldMk cId="2486759595" sldId="275"/>
            <ac:picMk id="12" creationId="{0EA2B32E-A9AB-4F35-956F-AAD78BF45AED}"/>
          </ac:picMkLst>
        </pc:picChg>
        <pc:picChg chg="del">
          <ac:chgData name="Leidy Paola Morales Vargas" userId="S::lmorales@lafayette.com::403b6f84-3932-4bc1-b5d8-2b849e2f78ba" providerId="AD" clId="Web-{830C902A-4D9B-45DD-8FB0-4EF338341ADF}" dt="2022-08-12T01:05:13.395" v="117"/>
          <ac:picMkLst>
            <pc:docMk/>
            <pc:sldMk cId="2486759595" sldId="275"/>
            <ac:picMk id="13" creationId="{3C21A467-EA52-45F5-8B2C-7F7EFB777357}"/>
          </ac:picMkLst>
        </pc:picChg>
        <pc:picChg chg="del">
          <ac:chgData name="Leidy Paola Morales Vargas" userId="S::lmorales@lafayette.com::403b6f84-3932-4bc1-b5d8-2b849e2f78ba" providerId="AD" clId="Web-{830C902A-4D9B-45DD-8FB0-4EF338341ADF}" dt="2022-08-12T01:05:13.395" v="116"/>
          <ac:picMkLst>
            <pc:docMk/>
            <pc:sldMk cId="2486759595" sldId="275"/>
            <ac:picMk id="14" creationId="{42418DA2-D171-43C7-9705-172B8B4B8F97}"/>
          </ac:picMkLst>
        </pc:picChg>
        <pc:picChg chg="del">
          <ac:chgData name="Leidy Paola Morales Vargas" userId="S::lmorales@lafayette.com::403b6f84-3932-4bc1-b5d8-2b849e2f78ba" providerId="AD" clId="Web-{830C902A-4D9B-45DD-8FB0-4EF338341ADF}" dt="2022-08-12T01:05:13.395" v="115"/>
          <ac:picMkLst>
            <pc:docMk/>
            <pc:sldMk cId="2486759595" sldId="275"/>
            <ac:picMk id="15" creationId="{105D23DB-5E37-4C92-B220-708BD19E6EA8}"/>
          </ac:picMkLst>
        </pc:picChg>
        <pc:picChg chg="del">
          <ac:chgData name="Leidy Paola Morales Vargas" userId="S::lmorales@lafayette.com::403b6f84-3932-4bc1-b5d8-2b849e2f78ba" providerId="AD" clId="Web-{830C902A-4D9B-45DD-8FB0-4EF338341ADF}" dt="2022-08-12T01:05:13.395" v="113"/>
          <ac:picMkLst>
            <pc:docMk/>
            <pc:sldMk cId="2486759595" sldId="275"/>
            <ac:picMk id="16" creationId="{00000000-0000-0000-0000-000000000000}"/>
          </ac:picMkLst>
        </pc:picChg>
        <pc:picChg chg="add del">
          <ac:chgData name="Leidy Paola Morales Vargas" userId="S::lmorales@lafayette.com::403b6f84-3932-4bc1-b5d8-2b849e2f78ba" providerId="AD" clId="Web-{830C902A-4D9B-45DD-8FB0-4EF338341ADF}" dt="2022-08-12T01:02:42.782" v="69"/>
          <ac:picMkLst>
            <pc:docMk/>
            <pc:sldMk cId="2486759595" sldId="275"/>
            <ac:picMk id="17" creationId="{86AA96E3-657B-5199-4668-B3F16D15BA44}"/>
          </ac:picMkLst>
        </pc:picChg>
        <pc:picChg chg="del">
          <ac:chgData name="Leidy Paola Morales Vargas" userId="S::lmorales@lafayette.com::403b6f84-3932-4bc1-b5d8-2b849e2f78ba" providerId="AD" clId="Web-{830C902A-4D9B-45DD-8FB0-4EF338341ADF}" dt="2022-08-12T01:05:13.395" v="114"/>
          <ac:picMkLst>
            <pc:docMk/>
            <pc:sldMk cId="2486759595" sldId="275"/>
            <ac:picMk id="18" creationId="{9E5EEFE9-575A-6449-9E1C-8FC889B9336F}"/>
          </ac:picMkLst>
        </pc:picChg>
        <pc:picChg chg="add del">
          <ac:chgData name="Leidy Paola Morales Vargas" userId="S::lmorales@lafayette.com::403b6f84-3932-4bc1-b5d8-2b849e2f78ba" providerId="AD" clId="Web-{830C902A-4D9B-45DD-8FB0-4EF338341ADF}" dt="2022-08-12T01:02:42.782" v="68"/>
          <ac:picMkLst>
            <pc:docMk/>
            <pc:sldMk cId="2486759595" sldId="275"/>
            <ac:picMk id="20" creationId="{721ACDE5-5DCC-FF33-AE63-75B72C68C795}"/>
          </ac:picMkLst>
        </pc:picChg>
        <pc:picChg chg="add del">
          <ac:chgData name="Leidy Paola Morales Vargas" userId="S::lmorales@lafayette.com::403b6f84-3932-4bc1-b5d8-2b849e2f78ba" providerId="AD" clId="Web-{830C902A-4D9B-45DD-8FB0-4EF338341ADF}" dt="2022-08-12T01:02:42.782" v="67"/>
          <ac:picMkLst>
            <pc:docMk/>
            <pc:sldMk cId="2486759595" sldId="275"/>
            <ac:picMk id="21" creationId="{E739C3DB-8218-83A4-5046-A0112E35F2E5}"/>
          </ac:picMkLst>
        </pc:picChg>
        <pc:picChg chg="add del">
          <ac:chgData name="Leidy Paola Morales Vargas" userId="S::lmorales@lafayette.com::403b6f84-3932-4bc1-b5d8-2b849e2f78ba" providerId="AD" clId="Web-{830C902A-4D9B-45DD-8FB0-4EF338341ADF}" dt="2022-08-12T01:02:42.782" v="66"/>
          <ac:picMkLst>
            <pc:docMk/>
            <pc:sldMk cId="2486759595" sldId="275"/>
            <ac:picMk id="22" creationId="{B3E8DB2A-A079-15D6-E864-C7B375B57C67}"/>
          </ac:picMkLst>
        </pc:picChg>
        <pc:picChg chg="add del">
          <ac:chgData name="Leidy Paola Morales Vargas" userId="S::lmorales@lafayette.com::403b6f84-3932-4bc1-b5d8-2b849e2f78ba" providerId="AD" clId="Web-{830C902A-4D9B-45DD-8FB0-4EF338341ADF}" dt="2022-08-12T01:02:42.782" v="65"/>
          <ac:picMkLst>
            <pc:docMk/>
            <pc:sldMk cId="2486759595" sldId="275"/>
            <ac:picMk id="23" creationId="{6FBCE07A-F7C3-4017-2141-7B2373CA33EF}"/>
          </ac:picMkLst>
        </pc:picChg>
        <pc:picChg chg="add del mod">
          <ac:chgData name="Leidy Paola Morales Vargas" userId="S::lmorales@lafayette.com::403b6f84-3932-4bc1-b5d8-2b849e2f78ba" providerId="AD" clId="Web-{830C902A-4D9B-45DD-8FB0-4EF338341ADF}" dt="2022-08-12T01:30:00.546" v="146"/>
          <ac:picMkLst>
            <pc:docMk/>
            <pc:sldMk cId="2486759595" sldId="275"/>
            <ac:picMk id="24" creationId="{CF68078B-659A-A56D-761F-25BCCBCD86BB}"/>
          </ac:picMkLst>
        </pc:picChg>
        <pc:picChg chg="add del mod">
          <ac:chgData name="Leidy Paola Morales Vargas" userId="S::lmorales@lafayette.com::403b6f84-3932-4bc1-b5d8-2b849e2f78ba" providerId="AD" clId="Web-{830C902A-4D9B-45DD-8FB0-4EF338341ADF}" dt="2022-08-12T01:30:00.546" v="147"/>
          <ac:picMkLst>
            <pc:docMk/>
            <pc:sldMk cId="2486759595" sldId="275"/>
            <ac:picMk id="25" creationId="{630E4361-2CA8-93FF-66A2-2620A6963A05}"/>
          </ac:picMkLst>
        </pc:picChg>
        <pc:picChg chg="add del mod">
          <ac:chgData name="Leidy Paola Morales Vargas" userId="S::lmorales@lafayette.com::403b6f84-3932-4bc1-b5d8-2b849e2f78ba" providerId="AD" clId="Web-{830C902A-4D9B-45DD-8FB0-4EF338341ADF}" dt="2022-08-12T01:30:00.546" v="148"/>
          <ac:picMkLst>
            <pc:docMk/>
            <pc:sldMk cId="2486759595" sldId="275"/>
            <ac:picMk id="26" creationId="{559052B2-372E-AF8F-A038-53FC1753AABE}"/>
          </ac:picMkLst>
        </pc:picChg>
        <pc:picChg chg="add del mod">
          <ac:chgData name="Leidy Paola Morales Vargas" userId="S::lmorales@lafayette.com::403b6f84-3932-4bc1-b5d8-2b849e2f78ba" providerId="AD" clId="Web-{830C902A-4D9B-45DD-8FB0-4EF338341ADF}" dt="2022-08-12T01:30:00.546" v="149"/>
          <ac:picMkLst>
            <pc:docMk/>
            <pc:sldMk cId="2486759595" sldId="275"/>
            <ac:picMk id="27" creationId="{DC919008-A95D-74ED-8EAB-DF2550FE2DA2}"/>
          </ac:picMkLst>
        </pc:picChg>
        <pc:picChg chg="add del mod">
          <ac:chgData name="Leidy Paola Morales Vargas" userId="S::lmorales@lafayette.com::403b6f84-3932-4bc1-b5d8-2b849e2f78ba" providerId="AD" clId="Web-{830C902A-4D9B-45DD-8FB0-4EF338341ADF}" dt="2022-08-12T01:30:00.546" v="150"/>
          <ac:picMkLst>
            <pc:docMk/>
            <pc:sldMk cId="2486759595" sldId="275"/>
            <ac:picMk id="28" creationId="{FFDF43CE-95AE-3634-8226-FEEF091890CB}"/>
          </ac:picMkLst>
        </pc:picChg>
        <pc:picChg chg="add del mod">
          <ac:chgData name="Leidy Paola Morales Vargas" userId="S::lmorales@lafayette.com::403b6f84-3932-4bc1-b5d8-2b849e2f78ba" providerId="AD" clId="Web-{830C902A-4D9B-45DD-8FB0-4EF338341ADF}" dt="2022-08-12T01:30:00.546" v="151"/>
          <ac:picMkLst>
            <pc:docMk/>
            <pc:sldMk cId="2486759595" sldId="275"/>
            <ac:picMk id="29" creationId="{F9CB3B73-85A0-69C7-E46B-4EF6F166E556}"/>
          </ac:picMkLst>
        </pc:picChg>
        <pc:picChg chg="add del mod">
          <ac:chgData name="Leidy Paola Morales Vargas" userId="S::lmorales@lafayette.com::403b6f84-3932-4bc1-b5d8-2b849e2f78ba" providerId="AD" clId="Web-{830C902A-4D9B-45DD-8FB0-4EF338341ADF}" dt="2022-08-12T01:30:00.546" v="152"/>
          <ac:picMkLst>
            <pc:docMk/>
            <pc:sldMk cId="2486759595" sldId="275"/>
            <ac:picMk id="30" creationId="{3B0081CD-523D-0485-08C9-D79BF53BD03F}"/>
          </ac:picMkLst>
        </pc:picChg>
        <pc:picChg chg="add del mod">
          <ac:chgData name="Leidy Paola Morales Vargas" userId="S::lmorales@lafayette.com::403b6f84-3932-4bc1-b5d8-2b849e2f78ba" providerId="AD" clId="Web-{830C902A-4D9B-45DD-8FB0-4EF338341ADF}" dt="2022-08-12T01:30:00.546" v="153"/>
          <ac:picMkLst>
            <pc:docMk/>
            <pc:sldMk cId="2486759595" sldId="275"/>
            <ac:picMk id="31" creationId="{4E57D2CB-EC75-80B5-087A-D84112A302F2}"/>
          </ac:picMkLst>
        </pc:picChg>
        <pc:picChg chg="add del mod">
          <ac:chgData name="Leidy Paola Morales Vargas" userId="S::lmorales@lafayette.com::403b6f84-3932-4bc1-b5d8-2b849e2f78ba" providerId="AD" clId="Web-{830C902A-4D9B-45DD-8FB0-4EF338341ADF}" dt="2022-08-12T01:30:00.546" v="154"/>
          <ac:picMkLst>
            <pc:docMk/>
            <pc:sldMk cId="2486759595" sldId="275"/>
            <ac:picMk id="32" creationId="{23ED5818-2681-AA6E-B89C-2A6C3387B525}"/>
          </ac:picMkLst>
        </pc:picChg>
        <pc:picChg chg="add mod">
          <ac:chgData name="Leidy Paola Morales Vargas" userId="S::lmorales@lafayette.com::403b6f84-3932-4bc1-b5d8-2b849e2f78ba" providerId="AD" clId="Web-{830C902A-4D9B-45DD-8FB0-4EF338341ADF}" dt="2022-08-12T01:05:18.692" v="133" actId="1076"/>
          <ac:picMkLst>
            <pc:docMk/>
            <pc:sldMk cId="2486759595" sldId="275"/>
            <ac:picMk id="33" creationId="{D463491B-8C21-ED53-B6F4-0991636A0B08}"/>
          </ac:picMkLst>
        </pc:picChg>
      </pc:sldChg>
      <pc:sldChg chg="addSp delSp modSp del">
        <pc:chgData name="Leidy Paola Morales Vargas" userId="S::lmorales@lafayette.com::403b6f84-3932-4bc1-b5d8-2b849e2f78ba" providerId="AD" clId="Web-{830C902A-4D9B-45DD-8FB0-4EF338341ADF}" dt="2022-08-12T01:30:25.547" v="158"/>
        <pc:sldMkLst>
          <pc:docMk/>
          <pc:sldMk cId="2906102875" sldId="295"/>
        </pc:sldMkLst>
        <pc:spChg chg="add del">
          <ac:chgData name="Leidy Paola Morales Vargas" userId="S::lmorales@lafayette.com::403b6f84-3932-4bc1-b5d8-2b849e2f78ba" providerId="AD" clId="Web-{830C902A-4D9B-45DD-8FB0-4EF338341ADF}" dt="2022-08-12T00:51:30.515" v="11"/>
          <ac:spMkLst>
            <pc:docMk/>
            <pc:sldMk cId="2906102875" sldId="295"/>
            <ac:spMk id="3" creationId="{70D2DF1D-B50A-F803-6C4E-5DF637A966D3}"/>
          </ac:spMkLst>
        </pc:spChg>
        <pc:spChg chg="del">
          <ac:chgData name="Leidy Paola Morales Vargas" userId="S::lmorales@lafayette.com::403b6f84-3932-4bc1-b5d8-2b849e2f78ba" providerId="AD" clId="Web-{830C902A-4D9B-45DD-8FB0-4EF338341ADF}" dt="2022-08-12T00:51:25.359" v="9"/>
          <ac:spMkLst>
            <pc:docMk/>
            <pc:sldMk cId="2906102875" sldId="295"/>
            <ac:spMk id="4" creationId="{00000000-0000-0000-0000-000000000000}"/>
          </ac:spMkLst>
        </pc:spChg>
        <pc:spChg chg="del mod">
          <ac:chgData name="Leidy Paola Morales Vargas" userId="S::lmorales@lafayette.com::403b6f84-3932-4bc1-b5d8-2b849e2f78ba" providerId="AD" clId="Web-{830C902A-4D9B-45DD-8FB0-4EF338341ADF}" dt="2022-08-12T00:54:04.394" v="48"/>
          <ac:spMkLst>
            <pc:docMk/>
            <pc:sldMk cId="2906102875" sldId="295"/>
            <ac:spMk id="7" creationId="{00000000-0000-0000-0000-000000000000}"/>
          </ac:spMkLst>
        </pc:spChg>
        <pc:spChg chg="add del">
          <ac:chgData name="Leidy Paola Morales Vargas" userId="S::lmorales@lafayette.com::403b6f84-3932-4bc1-b5d8-2b849e2f78ba" providerId="AD" clId="Web-{830C902A-4D9B-45DD-8FB0-4EF338341ADF}" dt="2022-08-12T00:51:47.719" v="15"/>
          <ac:spMkLst>
            <pc:docMk/>
            <pc:sldMk cId="2906102875" sldId="295"/>
            <ac:spMk id="10" creationId="{AD982A42-F01A-F287-D989-836E1EFDAE76}"/>
          </ac:spMkLst>
        </pc:spChg>
        <pc:spChg chg="add del">
          <ac:chgData name="Leidy Paola Morales Vargas" userId="S::lmorales@lafayette.com::403b6f84-3932-4bc1-b5d8-2b849e2f78ba" providerId="AD" clId="Web-{830C902A-4D9B-45DD-8FB0-4EF338341ADF}" dt="2022-08-12T00:51:25.359" v="8"/>
          <ac:spMkLst>
            <pc:docMk/>
            <pc:sldMk cId="2906102875" sldId="295"/>
            <ac:spMk id="12" creationId="{E4D5387D-2805-FA68-8B35-1E31F8660B0E}"/>
          </ac:spMkLst>
        </pc:spChg>
        <pc:picChg chg="del">
          <ac:chgData name="Leidy Paola Morales Vargas" userId="S::lmorales@lafayette.com::403b6f84-3932-4bc1-b5d8-2b849e2f78ba" providerId="AD" clId="Web-{830C902A-4D9B-45DD-8FB0-4EF338341ADF}" dt="2022-08-12T00:51:31.500" v="12"/>
          <ac:picMkLst>
            <pc:docMk/>
            <pc:sldMk cId="2906102875" sldId="295"/>
            <ac:picMk id="6" creationId="{932BCF04-998D-6449-8543-F8A56C47DADF}"/>
          </ac:picMkLst>
        </pc:picChg>
        <pc:picChg chg="add del">
          <ac:chgData name="Leidy Paola Morales Vargas" userId="S::lmorales@lafayette.com::403b6f84-3932-4bc1-b5d8-2b849e2f78ba" providerId="AD" clId="Web-{830C902A-4D9B-45DD-8FB0-4EF338341ADF}" dt="2022-08-12T00:54:18.535" v="52"/>
          <ac:picMkLst>
            <pc:docMk/>
            <pc:sldMk cId="2906102875" sldId="295"/>
            <ac:picMk id="14" creationId="{938D8C1D-760E-993B-C315-12B5C049DADC}"/>
          </ac:picMkLst>
        </pc:picChg>
        <pc:picChg chg="add del">
          <ac:chgData name="Leidy Paola Morales Vargas" userId="S::lmorales@lafayette.com::403b6f84-3932-4bc1-b5d8-2b849e2f78ba" providerId="AD" clId="Web-{830C902A-4D9B-45DD-8FB0-4EF338341ADF}" dt="2022-08-12T00:51:25.359" v="7"/>
          <ac:picMkLst>
            <pc:docMk/>
            <pc:sldMk cId="2906102875" sldId="295"/>
            <ac:picMk id="16" creationId="{4A57C747-5861-BB10-A2E2-E7440EA88707}"/>
          </ac:picMkLst>
        </pc:picChg>
        <pc:picChg chg="add del">
          <ac:chgData name="Leidy Paola Morales Vargas" userId="S::lmorales@lafayette.com::403b6f84-3932-4bc1-b5d8-2b849e2f78ba" providerId="AD" clId="Web-{830C902A-4D9B-45DD-8FB0-4EF338341ADF}" dt="2022-08-12T00:51:25.359" v="6"/>
          <ac:picMkLst>
            <pc:docMk/>
            <pc:sldMk cId="2906102875" sldId="295"/>
            <ac:picMk id="18" creationId="{65D6A92C-44A2-1CD9-7E5E-D1B6701D58D4}"/>
          </ac:picMkLst>
        </pc:picChg>
        <pc:picChg chg="add del mod">
          <ac:chgData name="Leidy Paola Morales Vargas" userId="S::lmorales@lafayette.com::403b6f84-3932-4bc1-b5d8-2b849e2f78ba" providerId="AD" clId="Web-{830C902A-4D9B-45DD-8FB0-4EF338341ADF}" dt="2022-08-12T00:52:33.173" v="30"/>
          <ac:picMkLst>
            <pc:docMk/>
            <pc:sldMk cId="2906102875" sldId="295"/>
            <ac:picMk id="20" creationId="{57C7503F-3F5B-7037-1F6C-298A58F2CB79}"/>
          </ac:picMkLst>
        </pc:picChg>
        <pc:picChg chg="add mod ord modCrop">
          <ac:chgData name="Leidy Paola Morales Vargas" userId="S::lmorales@lafayette.com::403b6f84-3932-4bc1-b5d8-2b849e2f78ba" providerId="AD" clId="Web-{830C902A-4D9B-45DD-8FB0-4EF338341ADF}" dt="2022-08-12T00:54:01.503" v="47"/>
          <ac:picMkLst>
            <pc:docMk/>
            <pc:sldMk cId="2906102875" sldId="295"/>
            <ac:picMk id="21" creationId="{717B5D81-133E-6604-101B-B91F9B5748FC}"/>
          </ac:picMkLst>
        </pc:picChg>
        <pc:picChg chg="add mod">
          <ac:chgData name="Leidy Paola Morales Vargas" userId="S::lmorales@lafayette.com::403b6f84-3932-4bc1-b5d8-2b849e2f78ba" providerId="AD" clId="Web-{830C902A-4D9B-45DD-8FB0-4EF338341ADF}" dt="2022-08-12T01:10:47.622" v="136" actId="1076"/>
          <ac:picMkLst>
            <pc:docMk/>
            <pc:sldMk cId="2906102875" sldId="295"/>
            <ac:picMk id="23" creationId="{A333CD3D-A4FD-9CAD-BC4D-7F4F3EEDAEB0}"/>
          </ac:picMkLst>
        </pc:picChg>
      </pc:sldChg>
      <pc:sldChg chg="addSp delSp modSp add">
        <pc:chgData name="Leidy Paola Morales Vargas" userId="S::lmorales@lafayette.com::403b6f84-3932-4bc1-b5d8-2b849e2f78ba" providerId="AD" clId="Web-{830C902A-4D9B-45DD-8FB0-4EF338341ADF}" dt="2022-08-12T01:05:10.629" v="112"/>
        <pc:sldMkLst>
          <pc:docMk/>
          <pc:sldMk cId="1306543911" sldId="314"/>
        </pc:sldMkLst>
        <pc:spChg chg="add del mod">
          <ac:chgData name="Leidy Paola Morales Vargas" userId="S::lmorales@lafayette.com::403b6f84-3932-4bc1-b5d8-2b849e2f78ba" providerId="AD" clId="Web-{830C902A-4D9B-45DD-8FB0-4EF338341ADF}" dt="2022-08-12T01:05:10.629" v="102"/>
          <ac:spMkLst>
            <pc:docMk/>
            <pc:sldMk cId="1306543911" sldId="314"/>
            <ac:spMk id="2" creationId="{489E72DA-3972-43E7-FBFE-B2B95028DEA9}"/>
          </ac:spMkLst>
        </pc:spChg>
        <pc:picChg chg="del">
          <ac:chgData name="Leidy Paola Morales Vargas" userId="S::lmorales@lafayette.com::403b6f84-3932-4bc1-b5d8-2b849e2f78ba" providerId="AD" clId="Web-{830C902A-4D9B-45DD-8FB0-4EF338341ADF}" dt="2022-08-12T01:03:47.690" v="76"/>
          <ac:picMkLst>
            <pc:docMk/>
            <pc:sldMk cId="1306543911" sldId="314"/>
            <ac:picMk id="5" creationId="{00000000-0000-0000-0000-000000000000}"/>
          </ac:picMkLst>
        </pc:picChg>
        <pc:picChg chg="del mod">
          <ac:chgData name="Leidy Paola Morales Vargas" userId="S::lmorales@lafayette.com::403b6f84-3932-4bc1-b5d8-2b849e2f78ba" providerId="AD" clId="Web-{830C902A-4D9B-45DD-8FB0-4EF338341ADF}" dt="2022-08-12T01:05:10.629" v="112"/>
          <ac:picMkLst>
            <pc:docMk/>
            <pc:sldMk cId="1306543911" sldId="314"/>
            <ac:picMk id="7" creationId="{E4F7F65F-0116-44F8-BA2F-B90D3A6E120E}"/>
          </ac:picMkLst>
        </pc:picChg>
        <pc:picChg chg="del mod">
          <ac:chgData name="Leidy Paola Morales Vargas" userId="S::lmorales@lafayette.com::403b6f84-3932-4bc1-b5d8-2b849e2f78ba" providerId="AD" clId="Web-{830C902A-4D9B-45DD-8FB0-4EF338341ADF}" dt="2022-08-12T01:05:10.629" v="111"/>
          <ac:picMkLst>
            <pc:docMk/>
            <pc:sldMk cId="1306543911" sldId="314"/>
            <ac:picMk id="8" creationId="{A0FA20CC-78F8-490E-B795-D074DA58E841}"/>
          </ac:picMkLst>
        </pc:picChg>
        <pc:picChg chg="del mod">
          <ac:chgData name="Leidy Paola Morales Vargas" userId="S::lmorales@lafayette.com::403b6f84-3932-4bc1-b5d8-2b849e2f78ba" providerId="AD" clId="Web-{830C902A-4D9B-45DD-8FB0-4EF338341ADF}" dt="2022-08-12T01:05:10.629" v="110"/>
          <ac:picMkLst>
            <pc:docMk/>
            <pc:sldMk cId="1306543911" sldId="314"/>
            <ac:picMk id="10" creationId="{A5091D73-E9B2-451A-B7D9-EAB023D44408}"/>
          </ac:picMkLst>
        </pc:picChg>
        <pc:picChg chg="del mod">
          <ac:chgData name="Leidy Paola Morales Vargas" userId="S::lmorales@lafayette.com::403b6f84-3932-4bc1-b5d8-2b849e2f78ba" providerId="AD" clId="Web-{830C902A-4D9B-45DD-8FB0-4EF338341ADF}" dt="2022-08-12T01:05:10.629" v="109"/>
          <ac:picMkLst>
            <pc:docMk/>
            <pc:sldMk cId="1306543911" sldId="314"/>
            <ac:picMk id="11" creationId="{721A3AF6-4E6E-4CC4-8A92-9FC0348C2620}"/>
          </ac:picMkLst>
        </pc:picChg>
        <pc:picChg chg="del mod">
          <ac:chgData name="Leidy Paola Morales Vargas" userId="S::lmorales@lafayette.com::403b6f84-3932-4bc1-b5d8-2b849e2f78ba" providerId="AD" clId="Web-{830C902A-4D9B-45DD-8FB0-4EF338341ADF}" dt="2022-08-12T01:05:10.629" v="108"/>
          <ac:picMkLst>
            <pc:docMk/>
            <pc:sldMk cId="1306543911" sldId="314"/>
            <ac:picMk id="12" creationId="{0EA2B32E-A9AB-4F35-956F-AAD78BF45AED}"/>
          </ac:picMkLst>
        </pc:picChg>
        <pc:picChg chg="del mod">
          <ac:chgData name="Leidy Paola Morales Vargas" userId="S::lmorales@lafayette.com::403b6f84-3932-4bc1-b5d8-2b849e2f78ba" providerId="AD" clId="Web-{830C902A-4D9B-45DD-8FB0-4EF338341ADF}" dt="2022-08-12T01:05:10.629" v="107"/>
          <ac:picMkLst>
            <pc:docMk/>
            <pc:sldMk cId="1306543911" sldId="314"/>
            <ac:picMk id="13" creationId="{3C21A467-EA52-45F5-8B2C-7F7EFB777357}"/>
          </ac:picMkLst>
        </pc:picChg>
        <pc:picChg chg="del mod">
          <ac:chgData name="Leidy Paola Morales Vargas" userId="S::lmorales@lafayette.com::403b6f84-3932-4bc1-b5d8-2b849e2f78ba" providerId="AD" clId="Web-{830C902A-4D9B-45DD-8FB0-4EF338341ADF}" dt="2022-08-12T01:05:10.629" v="106"/>
          <ac:picMkLst>
            <pc:docMk/>
            <pc:sldMk cId="1306543911" sldId="314"/>
            <ac:picMk id="14" creationId="{42418DA2-D171-43C7-9705-172B8B4B8F97}"/>
          </ac:picMkLst>
        </pc:picChg>
        <pc:picChg chg="del mod">
          <ac:chgData name="Leidy Paola Morales Vargas" userId="S::lmorales@lafayette.com::403b6f84-3932-4bc1-b5d8-2b849e2f78ba" providerId="AD" clId="Web-{830C902A-4D9B-45DD-8FB0-4EF338341ADF}" dt="2022-08-12T01:05:10.629" v="105"/>
          <ac:picMkLst>
            <pc:docMk/>
            <pc:sldMk cId="1306543911" sldId="314"/>
            <ac:picMk id="15" creationId="{105D23DB-5E37-4C92-B220-708BD19E6EA8}"/>
          </ac:picMkLst>
        </pc:picChg>
        <pc:picChg chg="del mod">
          <ac:chgData name="Leidy Paola Morales Vargas" userId="S::lmorales@lafayette.com::403b6f84-3932-4bc1-b5d8-2b849e2f78ba" providerId="AD" clId="Web-{830C902A-4D9B-45DD-8FB0-4EF338341ADF}" dt="2022-08-12T01:05:10.629" v="103"/>
          <ac:picMkLst>
            <pc:docMk/>
            <pc:sldMk cId="1306543911" sldId="314"/>
            <ac:picMk id="16" creationId="{00000000-0000-0000-0000-000000000000}"/>
          </ac:picMkLst>
        </pc:picChg>
        <pc:picChg chg="del mod">
          <ac:chgData name="Leidy Paola Morales Vargas" userId="S::lmorales@lafayette.com::403b6f84-3932-4bc1-b5d8-2b849e2f78ba" providerId="AD" clId="Web-{830C902A-4D9B-45DD-8FB0-4EF338341ADF}" dt="2022-08-12T01:05:10.629" v="104"/>
          <ac:picMkLst>
            <pc:docMk/>
            <pc:sldMk cId="1306543911" sldId="314"/>
            <ac:picMk id="18" creationId="{9E5EEFE9-575A-6449-9E1C-8FC889B9336F}"/>
          </ac:picMkLst>
        </pc:picChg>
      </pc:sldChg>
      <pc:sldChg chg="new del">
        <pc:chgData name="Leidy Paola Morales Vargas" userId="S::lmorales@lafayette.com::403b6f84-3932-4bc1-b5d8-2b849e2f78ba" providerId="AD" clId="Web-{830C902A-4D9B-45DD-8FB0-4EF338341ADF}" dt="2022-08-12T00:51:44.359" v="14"/>
        <pc:sldMkLst>
          <pc:docMk/>
          <pc:sldMk cId="3307853276" sldId="314"/>
        </pc:sldMkLst>
      </pc:sldChg>
      <pc:sldChg chg="modSp add del">
        <pc:chgData name="Leidy Paola Morales Vargas" userId="S::lmorales@lafayette.com::403b6f84-3932-4bc1-b5d8-2b849e2f78ba" providerId="AD" clId="Web-{830C902A-4D9B-45DD-8FB0-4EF338341ADF}" dt="2022-08-12T01:30:33.328" v="169" actId="20577"/>
        <pc:sldMkLst>
          <pc:docMk/>
          <pc:sldMk cId="226041665" sldId="315"/>
        </pc:sldMkLst>
        <pc:spChg chg="mod">
          <ac:chgData name="Leidy Paola Morales Vargas" userId="S::lmorales@lafayette.com::403b6f84-3932-4bc1-b5d8-2b849e2f78ba" providerId="AD" clId="Web-{830C902A-4D9B-45DD-8FB0-4EF338341ADF}" dt="2022-08-12T01:30:33.328" v="169" actId="20577"/>
          <ac:spMkLst>
            <pc:docMk/>
            <pc:sldMk cId="226041665" sldId="315"/>
            <ac:spMk id="2" creationId="{DDD00F1C-37D9-3A6A-CC9D-E4C68462E1A7}"/>
          </ac:spMkLst>
        </pc:spChg>
      </pc:sldChg>
      <pc:sldChg chg="addSp delSp modSp add del">
        <pc:chgData name="Leidy Paola Morales Vargas" userId="S::lmorales@lafayette.com::403b6f84-3932-4bc1-b5d8-2b849e2f78ba" providerId="AD" clId="Web-{830C902A-4D9B-45DD-8FB0-4EF338341ADF}" dt="2022-08-12T00:54:22.254" v="54"/>
        <pc:sldMkLst>
          <pc:docMk/>
          <pc:sldMk cId="2433165349" sldId="315"/>
        </pc:sldMkLst>
        <pc:spChg chg="del">
          <ac:chgData name="Leidy Paola Morales Vargas" userId="S::lmorales@lafayette.com::403b6f84-3932-4bc1-b5d8-2b849e2f78ba" providerId="AD" clId="Web-{830C902A-4D9B-45DD-8FB0-4EF338341ADF}" dt="2022-08-12T00:51:57.875" v="19"/>
          <ac:spMkLst>
            <pc:docMk/>
            <pc:sldMk cId="2433165349" sldId="315"/>
            <ac:spMk id="2" creationId="{E216A551-E1B2-4140-95B5-BB3FC95D070A}"/>
          </ac:spMkLst>
        </pc:spChg>
        <pc:spChg chg="del">
          <ac:chgData name="Leidy Paola Morales Vargas" userId="S::lmorales@lafayette.com::403b6f84-3932-4bc1-b5d8-2b849e2f78ba" providerId="AD" clId="Web-{830C902A-4D9B-45DD-8FB0-4EF338341ADF}" dt="2022-08-12T00:51:55.500" v="18"/>
          <ac:spMkLst>
            <pc:docMk/>
            <pc:sldMk cId="2433165349" sldId="315"/>
            <ac:spMk id="5" creationId="{65DA462C-9E0D-0241-8157-6B008942809F}"/>
          </ac:spMkLst>
        </pc:spChg>
        <pc:spChg chg="del mod">
          <ac:chgData name="Leidy Paola Morales Vargas" userId="S::lmorales@lafayette.com::403b6f84-3932-4bc1-b5d8-2b849e2f78ba" providerId="AD" clId="Web-{830C902A-4D9B-45DD-8FB0-4EF338341ADF}" dt="2022-08-12T00:53:26.643" v="38"/>
          <ac:spMkLst>
            <pc:docMk/>
            <pc:sldMk cId="2433165349" sldId="315"/>
            <ac:spMk id="7" creationId="{B80C8952-628C-F046-BD0A-4B3B4F90E414}"/>
          </ac:spMkLst>
        </pc:spChg>
        <pc:spChg chg="add del mod">
          <ac:chgData name="Leidy Paola Morales Vargas" userId="S::lmorales@lafayette.com::403b6f84-3932-4bc1-b5d8-2b849e2f78ba" providerId="AD" clId="Web-{830C902A-4D9B-45DD-8FB0-4EF338341ADF}" dt="2022-08-12T00:52:37.517" v="32"/>
          <ac:spMkLst>
            <pc:docMk/>
            <pc:sldMk cId="2433165349" sldId="315"/>
            <ac:spMk id="8" creationId="{4C829CC8-23CF-D10B-7E64-D6607A6D572A}"/>
          </ac:spMkLst>
        </pc:spChg>
        <pc:picChg chg="del">
          <ac:chgData name="Leidy Paola Morales Vargas" userId="S::lmorales@lafayette.com::403b6f84-3932-4bc1-b5d8-2b849e2f78ba" providerId="AD" clId="Web-{830C902A-4D9B-45DD-8FB0-4EF338341ADF}" dt="2022-08-12T00:51:50.531" v="16"/>
          <ac:picMkLst>
            <pc:docMk/>
            <pc:sldMk cId="2433165349" sldId="315"/>
            <ac:picMk id="3" creationId="{BF1715FD-8B07-486B-9986-AA1AE54D27B8}"/>
          </ac:picMkLst>
        </pc:picChg>
        <pc:picChg chg="del">
          <ac:chgData name="Leidy Paola Morales Vargas" userId="S::lmorales@lafayette.com::403b6f84-3932-4bc1-b5d8-2b849e2f78ba" providerId="AD" clId="Web-{830C902A-4D9B-45DD-8FB0-4EF338341ADF}" dt="2022-08-12T00:51:53.141" v="17"/>
          <ac:picMkLst>
            <pc:docMk/>
            <pc:sldMk cId="2433165349" sldId="315"/>
            <ac:picMk id="6" creationId="{0093FD68-F2EB-5449-A052-6669D8324A40}"/>
          </ac:picMkLst>
        </pc:picChg>
        <pc:picChg chg="add mod">
          <ac:chgData name="Leidy Paola Morales Vargas" userId="S::lmorales@lafayette.com::403b6f84-3932-4bc1-b5d8-2b849e2f78ba" providerId="AD" clId="Web-{830C902A-4D9B-45DD-8FB0-4EF338341ADF}" dt="2022-08-12T00:52:51.767" v="36" actId="1076"/>
          <ac:picMkLst>
            <pc:docMk/>
            <pc:sldMk cId="2433165349" sldId="315"/>
            <ac:picMk id="9" creationId="{31D5BA54-3B2C-04F3-C2EC-9E2309AD4CDC}"/>
          </ac:picMkLst>
        </pc:picChg>
      </pc:sldChg>
    </pc:docChg>
  </pc:docChgLst>
  <pc:docChgLst>
    <pc:chgData name="Tatiana Lozano Triviño" userId="5d08fb55-b26a-4b2f-8fac-8737bc2b78b2" providerId="ADAL" clId="{1B1AAD73-46EB-4D50-86D2-DF9D5F9A3D99}"/>
    <pc:docChg chg="modSld sldOrd">
      <pc:chgData name="Tatiana Lozano Triviño" userId="5d08fb55-b26a-4b2f-8fac-8737bc2b78b2" providerId="ADAL" clId="{1B1AAD73-46EB-4D50-86D2-DF9D5F9A3D99}" dt="2023-08-31T19:13:21.339" v="5" actId="1036"/>
      <pc:docMkLst>
        <pc:docMk/>
      </pc:docMkLst>
      <pc:sldChg chg="modSp mod">
        <pc:chgData name="Tatiana Lozano Triviño" userId="5d08fb55-b26a-4b2f-8fac-8737bc2b78b2" providerId="ADAL" clId="{1B1AAD73-46EB-4D50-86D2-DF9D5F9A3D99}" dt="2023-08-31T19:12:53.125" v="4" actId="1036"/>
        <pc:sldMkLst>
          <pc:docMk/>
          <pc:sldMk cId="1257516043" sldId="325"/>
        </pc:sldMkLst>
        <pc:picChg chg="mod">
          <ac:chgData name="Tatiana Lozano Triviño" userId="5d08fb55-b26a-4b2f-8fac-8737bc2b78b2" providerId="ADAL" clId="{1B1AAD73-46EB-4D50-86D2-DF9D5F9A3D99}" dt="2023-08-31T19:12:53.125" v="4" actId="1036"/>
          <ac:picMkLst>
            <pc:docMk/>
            <pc:sldMk cId="1257516043" sldId="325"/>
            <ac:picMk id="2" creationId="{5A5481CF-2937-AA47-8B22-507BB763F07D}"/>
          </ac:picMkLst>
        </pc:picChg>
      </pc:sldChg>
      <pc:sldChg chg="modSp mod">
        <pc:chgData name="Tatiana Lozano Triviño" userId="5d08fb55-b26a-4b2f-8fac-8737bc2b78b2" providerId="ADAL" clId="{1B1AAD73-46EB-4D50-86D2-DF9D5F9A3D99}" dt="2023-08-31T19:13:21.339" v="5" actId="1036"/>
        <pc:sldMkLst>
          <pc:docMk/>
          <pc:sldMk cId="1616221699" sldId="331"/>
        </pc:sldMkLst>
        <pc:picChg chg="mod">
          <ac:chgData name="Tatiana Lozano Triviño" userId="5d08fb55-b26a-4b2f-8fac-8737bc2b78b2" providerId="ADAL" clId="{1B1AAD73-46EB-4D50-86D2-DF9D5F9A3D99}" dt="2023-08-31T19:13:21.339" v="5" actId="1036"/>
          <ac:picMkLst>
            <pc:docMk/>
            <pc:sldMk cId="1616221699" sldId="331"/>
            <ac:picMk id="2" creationId="{DFB2B031-4B72-4141-96BD-65734D3C93D5}"/>
          </ac:picMkLst>
        </pc:picChg>
      </pc:sldChg>
      <pc:sldChg chg="ord">
        <pc:chgData name="Tatiana Lozano Triviño" userId="5d08fb55-b26a-4b2f-8fac-8737bc2b78b2" providerId="ADAL" clId="{1B1AAD73-46EB-4D50-86D2-DF9D5F9A3D99}" dt="2023-08-31T19:10:31.693" v="3"/>
        <pc:sldMkLst>
          <pc:docMk/>
          <pc:sldMk cId="1562847103" sldId="338"/>
        </pc:sldMkLst>
      </pc:sldChg>
      <pc:sldChg chg="modSp mod">
        <pc:chgData name="Tatiana Lozano Triviño" userId="5d08fb55-b26a-4b2f-8fac-8737bc2b78b2" providerId="ADAL" clId="{1B1AAD73-46EB-4D50-86D2-DF9D5F9A3D99}" dt="2023-08-31T19:10:28.951" v="1" actId="1036"/>
        <pc:sldMkLst>
          <pc:docMk/>
          <pc:sldMk cId="3625494421" sldId="346"/>
        </pc:sldMkLst>
        <pc:picChg chg="mod">
          <ac:chgData name="Tatiana Lozano Triviño" userId="5d08fb55-b26a-4b2f-8fac-8737bc2b78b2" providerId="ADAL" clId="{1B1AAD73-46EB-4D50-86D2-DF9D5F9A3D99}" dt="2023-08-31T19:10:28.951" v="1" actId="1036"/>
          <ac:picMkLst>
            <pc:docMk/>
            <pc:sldMk cId="3625494421" sldId="346"/>
            <ac:picMk id="4" creationId="{A1841776-3DF1-1395-50D9-EEB446861620}"/>
          </ac:picMkLst>
        </pc:picChg>
      </pc:sldChg>
    </pc:docChg>
  </pc:docChgLst>
  <pc:docChgLst>
    <pc:chgData name="Leidy Paola Morales Vargas" userId="S::lmorales@lafayette.com::403b6f84-3932-4bc1-b5d8-2b849e2f78ba" providerId="AD" clId="Web-{2A948DA3-64F8-E038-C92D-E7608788C0F1}"/>
    <pc:docChg chg="modSld">
      <pc:chgData name="Leidy Paola Morales Vargas" userId="S::lmorales@lafayette.com::403b6f84-3932-4bc1-b5d8-2b849e2f78ba" providerId="AD" clId="Web-{2A948DA3-64F8-E038-C92D-E7608788C0F1}" dt="2022-08-12T22:44:39.305" v="2" actId="1076"/>
      <pc:docMkLst>
        <pc:docMk/>
      </pc:docMkLst>
      <pc:sldChg chg="modSp">
        <pc:chgData name="Leidy Paola Morales Vargas" userId="S::lmorales@lafayette.com::403b6f84-3932-4bc1-b5d8-2b849e2f78ba" providerId="AD" clId="Web-{2A948DA3-64F8-E038-C92D-E7608788C0F1}" dt="2022-08-12T22:44:39.305" v="2" actId="1076"/>
        <pc:sldMkLst>
          <pc:docMk/>
          <pc:sldMk cId="2486759595" sldId="275"/>
        </pc:sldMkLst>
        <pc:picChg chg="mod">
          <ac:chgData name="Leidy Paola Morales Vargas" userId="S::lmorales@lafayette.com::403b6f84-3932-4bc1-b5d8-2b849e2f78ba" providerId="AD" clId="Web-{2A948DA3-64F8-E038-C92D-E7608788C0F1}" dt="2022-08-12T22:44:39.305" v="2" actId="1076"/>
          <ac:picMkLst>
            <pc:docMk/>
            <pc:sldMk cId="2486759595" sldId="275"/>
            <ac:picMk id="15" creationId="{B1BF7A20-CBF0-4F6C-838D-A2A6283EEE7B}"/>
          </ac:picMkLst>
        </pc:picChg>
      </pc:sldChg>
    </pc:docChg>
  </pc:docChgLst>
  <pc:docChgLst>
    <pc:chgData name="Jennyfer Andrea Marquez Rodriguez" userId="S::jmarquez@lafayette.com::1934eb24-48e1-4da5-974f-3ec820f68e16" providerId="AD" clId="Web-{006CDC65-BD7D-4033-B4F0-9FB455CA9A5E}"/>
    <pc:docChg chg="addSld delSld modSld">
      <pc:chgData name="Jennyfer Andrea Marquez Rodriguez" userId="S::jmarquez@lafayette.com::1934eb24-48e1-4da5-974f-3ec820f68e16" providerId="AD" clId="Web-{006CDC65-BD7D-4033-B4F0-9FB455CA9A5E}" dt="2023-03-28T22:42:59.800" v="624" actId="20577"/>
      <pc:docMkLst>
        <pc:docMk/>
      </pc:docMkLst>
      <pc:sldChg chg="addSp modSp">
        <pc:chgData name="Jennyfer Andrea Marquez Rodriguez" userId="S::jmarquez@lafayette.com::1934eb24-48e1-4da5-974f-3ec820f68e16" providerId="AD" clId="Web-{006CDC65-BD7D-4033-B4F0-9FB455CA9A5E}" dt="2023-03-28T21:39:30.995" v="68" actId="20577"/>
        <pc:sldMkLst>
          <pc:docMk/>
          <pc:sldMk cId="1324939201" sldId="263"/>
        </pc:sldMkLst>
        <pc:spChg chg="add mod">
          <ac:chgData name="Jennyfer Andrea Marquez Rodriguez" userId="S::jmarquez@lafayette.com::1934eb24-48e1-4da5-974f-3ec820f68e16" providerId="AD" clId="Web-{006CDC65-BD7D-4033-B4F0-9FB455CA9A5E}" dt="2023-03-28T21:39:30.995" v="68" actId="20577"/>
          <ac:spMkLst>
            <pc:docMk/>
            <pc:sldMk cId="1324939201" sldId="263"/>
            <ac:spMk id="3" creationId="{AC088972-952D-6596-B3A6-56C725831F88}"/>
          </ac:spMkLst>
        </pc:spChg>
      </pc:sldChg>
      <pc:sldChg chg="del">
        <pc:chgData name="Jennyfer Andrea Marquez Rodriguez" userId="S::jmarquez@lafayette.com::1934eb24-48e1-4da5-974f-3ec820f68e16" providerId="AD" clId="Web-{006CDC65-BD7D-4033-B4F0-9FB455CA9A5E}" dt="2023-03-28T21:59:02.835" v="534"/>
        <pc:sldMkLst>
          <pc:docMk/>
          <pc:sldMk cId="3693814557" sldId="333"/>
        </pc:sldMkLst>
      </pc:sldChg>
      <pc:sldChg chg="del">
        <pc:chgData name="Jennyfer Andrea Marquez Rodriguez" userId="S::jmarquez@lafayette.com::1934eb24-48e1-4da5-974f-3ec820f68e16" providerId="AD" clId="Web-{006CDC65-BD7D-4033-B4F0-9FB455CA9A5E}" dt="2023-03-28T22:32:06.722" v="542"/>
        <pc:sldMkLst>
          <pc:docMk/>
          <pc:sldMk cId="2030963225" sldId="334"/>
        </pc:sldMkLst>
      </pc:sldChg>
      <pc:sldChg chg="modSp mod modShow">
        <pc:chgData name="Jennyfer Andrea Marquez Rodriguez" userId="S::jmarquez@lafayette.com::1934eb24-48e1-4da5-974f-3ec820f68e16" providerId="AD" clId="Web-{006CDC65-BD7D-4033-B4F0-9FB455CA9A5E}" dt="2023-03-28T22:42:59.800" v="624" actId="20577"/>
        <pc:sldMkLst>
          <pc:docMk/>
          <pc:sldMk cId="1785778206" sldId="335"/>
        </pc:sldMkLst>
        <pc:spChg chg="mod">
          <ac:chgData name="Jennyfer Andrea Marquez Rodriguez" userId="S::jmarquez@lafayette.com::1934eb24-48e1-4da5-974f-3ec820f68e16" providerId="AD" clId="Web-{006CDC65-BD7D-4033-B4F0-9FB455CA9A5E}" dt="2023-03-28T22:39:05.701" v="566" actId="20577"/>
          <ac:spMkLst>
            <pc:docMk/>
            <pc:sldMk cId="1785778206" sldId="335"/>
            <ac:spMk id="3" creationId="{A193D198-DD8D-6068-FE66-D3F5D39C1093}"/>
          </ac:spMkLst>
        </pc:spChg>
        <pc:spChg chg="mod">
          <ac:chgData name="Jennyfer Andrea Marquez Rodriguez" userId="S::jmarquez@lafayette.com::1934eb24-48e1-4da5-974f-3ec820f68e16" providerId="AD" clId="Web-{006CDC65-BD7D-4033-B4F0-9FB455CA9A5E}" dt="2023-03-28T22:42:59.800" v="624" actId="20577"/>
          <ac:spMkLst>
            <pc:docMk/>
            <pc:sldMk cId="1785778206" sldId="335"/>
            <ac:spMk id="4" creationId="{DC25A436-4574-4DFE-1747-3503E45F8035}"/>
          </ac:spMkLst>
        </pc:spChg>
      </pc:sldChg>
      <pc:sldChg chg="addSp delSp modSp">
        <pc:chgData name="Jennyfer Andrea Marquez Rodriguez" userId="S::jmarquez@lafayette.com::1934eb24-48e1-4da5-974f-3ec820f68e16" providerId="AD" clId="Web-{006CDC65-BD7D-4033-B4F0-9FB455CA9A5E}" dt="2023-03-28T21:48:58.024" v="204" actId="20577"/>
        <pc:sldMkLst>
          <pc:docMk/>
          <pc:sldMk cId="1593320663" sldId="336"/>
        </pc:sldMkLst>
        <pc:spChg chg="mod">
          <ac:chgData name="Jennyfer Andrea Marquez Rodriguez" userId="S::jmarquez@lafayette.com::1934eb24-48e1-4da5-974f-3ec820f68e16" providerId="AD" clId="Web-{006CDC65-BD7D-4033-B4F0-9FB455CA9A5E}" dt="2023-03-28T21:48:32.758" v="170" actId="1076"/>
          <ac:spMkLst>
            <pc:docMk/>
            <pc:sldMk cId="1593320663" sldId="336"/>
            <ac:spMk id="5" creationId="{E811522A-F802-FA31-1475-38560F779C0F}"/>
          </ac:spMkLst>
        </pc:spChg>
        <pc:spChg chg="del mod">
          <ac:chgData name="Jennyfer Andrea Marquez Rodriguez" userId="S::jmarquez@lafayette.com::1934eb24-48e1-4da5-974f-3ec820f68e16" providerId="AD" clId="Web-{006CDC65-BD7D-4033-B4F0-9FB455CA9A5E}" dt="2023-03-28T21:48:42.352" v="183"/>
          <ac:spMkLst>
            <pc:docMk/>
            <pc:sldMk cId="1593320663" sldId="336"/>
            <ac:spMk id="6" creationId="{067C50AA-81EA-203F-9B28-88901EEC4043}"/>
          </ac:spMkLst>
        </pc:spChg>
        <pc:spChg chg="add del mod">
          <ac:chgData name="Jennyfer Andrea Marquez Rodriguez" userId="S::jmarquez@lafayette.com::1934eb24-48e1-4da5-974f-3ec820f68e16" providerId="AD" clId="Web-{006CDC65-BD7D-4033-B4F0-9FB455CA9A5E}" dt="2023-03-28T21:39:32.558" v="69"/>
          <ac:spMkLst>
            <pc:docMk/>
            <pc:sldMk cId="1593320663" sldId="336"/>
            <ac:spMk id="7" creationId="{65587775-A59E-B783-57C2-8B9013DDF4BB}"/>
          </ac:spMkLst>
        </pc:spChg>
        <pc:spChg chg="add mod">
          <ac:chgData name="Jennyfer Andrea Marquez Rodriguez" userId="S::jmarquez@lafayette.com::1934eb24-48e1-4da5-974f-3ec820f68e16" providerId="AD" clId="Web-{006CDC65-BD7D-4033-B4F0-9FB455CA9A5E}" dt="2023-03-28T21:48:58.024" v="204" actId="20577"/>
          <ac:spMkLst>
            <pc:docMk/>
            <pc:sldMk cId="1593320663" sldId="336"/>
            <ac:spMk id="8" creationId="{9BD72D55-6DF8-009C-F387-3E6A58F69C37}"/>
          </ac:spMkLst>
        </pc:spChg>
      </pc:sldChg>
      <pc:sldChg chg="modSp">
        <pc:chgData name="Jennyfer Andrea Marquez Rodriguez" userId="S::jmarquez@lafayette.com::1934eb24-48e1-4da5-974f-3ec820f68e16" providerId="AD" clId="Web-{006CDC65-BD7D-4033-B4F0-9FB455CA9A5E}" dt="2023-03-28T21:48:10.632" v="164" actId="20577"/>
        <pc:sldMkLst>
          <pc:docMk/>
          <pc:sldMk cId="4013446640" sldId="337"/>
        </pc:sldMkLst>
        <pc:spChg chg="mod">
          <ac:chgData name="Jennyfer Andrea Marquez Rodriguez" userId="S::jmarquez@lafayette.com::1934eb24-48e1-4da5-974f-3ec820f68e16" providerId="AD" clId="Web-{006CDC65-BD7D-4033-B4F0-9FB455CA9A5E}" dt="2023-03-28T21:48:10.632" v="164" actId="20577"/>
          <ac:spMkLst>
            <pc:docMk/>
            <pc:sldMk cId="4013446640" sldId="337"/>
            <ac:spMk id="3" creationId="{149A0CF7-8392-EC0C-D322-04C395AB63B9}"/>
          </ac:spMkLst>
        </pc:spChg>
      </pc:sldChg>
      <pc:sldChg chg="addSp modSp">
        <pc:chgData name="Jennyfer Andrea Marquez Rodriguez" userId="S::jmarquez@lafayette.com::1934eb24-48e1-4da5-974f-3ec820f68e16" providerId="AD" clId="Web-{006CDC65-BD7D-4033-B4F0-9FB455CA9A5E}" dt="2023-03-28T21:51:23.106" v="228" actId="20577"/>
        <pc:sldMkLst>
          <pc:docMk/>
          <pc:sldMk cId="1562847103" sldId="338"/>
        </pc:sldMkLst>
        <pc:spChg chg="mod">
          <ac:chgData name="Jennyfer Andrea Marquez Rodriguez" userId="S::jmarquez@lafayette.com::1934eb24-48e1-4da5-974f-3ec820f68e16" providerId="AD" clId="Web-{006CDC65-BD7D-4033-B4F0-9FB455CA9A5E}" dt="2023-03-28T21:49:38.181" v="209" actId="14100"/>
          <ac:spMkLst>
            <pc:docMk/>
            <pc:sldMk cId="1562847103" sldId="338"/>
            <ac:spMk id="3" creationId="{D7D671B3-73B7-6269-B116-EEB7B3272DCC}"/>
          </ac:spMkLst>
        </pc:spChg>
        <pc:spChg chg="add mod">
          <ac:chgData name="Jennyfer Andrea Marquez Rodriguez" userId="S::jmarquez@lafayette.com::1934eb24-48e1-4da5-974f-3ec820f68e16" providerId="AD" clId="Web-{006CDC65-BD7D-4033-B4F0-9FB455CA9A5E}" dt="2023-03-28T21:51:23.106" v="228" actId="20577"/>
          <ac:spMkLst>
            <pc:docMk/>
            <pc:sldMk cId="1562847103" sldId="338"/>
            <ac:spMk id="5" creationId="{7A4D1A5E-661F-FA0B-B018-608C1702CD69}"/>
          </ac:spMkLst>
        </pc:spChg>
      </pc:sldChg>
      <pc:sldChg chg="modSp">
        <pc:chgData name="Jennyfer Andrea Marquez Rodriguez" userId="S::jmarquez@lafayette.com::1934eb24-48e1-4da5-974f-3ec820f68e16" providerId="AD" clId="Web-{006CDC65-BD7D-4033-B4F0-9FB455CA9A5E}" dt="2023-03-28T21:52:04.107" v="246" actId="20577"/>
        <pc:sldMkLst>
          <pc:docMk/>
          <pc:sldMk cId="3677815336" sldId="339"/>
        </pc:sldMkLst>
        <pc:spChg chg="mod">
          <ac:chgData name="Jennyfer Andrea Marquez Rodriguez" userId="S::jmarquez@lafayette.com::1934eb24-48e1-4da5-974f-3ec820f68e16" providerId="AD" clId="Web-{006CDC65-BD7D-4033-B4F0-9FB455CA9A5E}" dt="2023-03-28T21:52:04.107" v="246" actId="20577"/>
          <ac:spMkLst>
            <pc:docMk/>
            <pc:sldMk cId="3677815336" sldId="339"/>
            <ac:spMk id="7" creationId="{08BB510B-4C7E-C569-54E0-45FA191101EE}"/>
          </ac:spMkLst>
        </pc:spChg>
      </pc:sldChg>
      <pc:sldChg chg="addSp modSp">
        <pc:chgData name="Jennyfer Andrea Marquez Rodriguez" userId="S::jmarquez@lafayette.com::1934eb24-48e1-4da5-974f-3ec820f68e16" providerId="AD" clId="Web-{006CDC65-BD7D-4033-B4F0-9FB455CA9A5E}" dt="2023-03-28T21:56:23.769" v="401" actId="14100"/>
        <pc:sldMkLst>
          <pc:docMk/>
          <pc:sldMk cId="2177462468" sldId="340"/>
        </pc:sldMkLst>
        <pc:spChg chg="add mod">
          <ac:chgData name="Jennyfer Andrea Marquez Rodriguez" userId="S::jmarquez@lafayette.com::1934eb24-48e1-4da5-974f-3ec820f68e16" providerId="AD" clId="Web-{006CDC65-BD7D-4033-B4F0-9FB455CA9A5E}" dt="2023-03-28T21:51:38.419" v="236" actId="20577"/>
          <ac:spMkLst>
            <pc:docMk/>
            <pc:sldMk cId="2177462468" sldId="340"/>
            <ac:spMk id="5" creationId="{1DF64903-C5D0-DC84-EF0B-4FC6154C98FD}"/>
          </ac:spMkLst>
        </pc:spChg>
        <pc:spChg chg="add mod">
          <ac:chgData name="Jennyfer Andrea Marquez Rodriguez" userId="S::jmarquez@lafayette.com::1934eb24-48e1-4da5-974f-3ec820f68e16" providerId="AD" clId="Web-{006CDC65-BD7D-4033-B4F0-9FB455CA9A5E}" dt="2023-03-28T21:53:14.577" v="316" actId="1076"/>
          <ac:spMkLst>
            <pc:docMk/>
            <pc:sldMk cId="2177462468" sldId="340"/>
            <ac:spMk id="6" creationId="{C578FDD9-DA52-4C25-82C8-750D2B911191}"/>
          </ac:spMkLst>
        </pc:spChg>
        <pc:spChg chg="add mod">
          <ac:chgData name="Jennyfer Andrea Marquez Rodriguez" userId="S::jmarquez@lafayette.com::1934eb24-48e1-4da5-974f-3ec820f68e16" providerId="AD" clId="Web-{006CDC65-BD7D-4033-B4F0-9FB455CA9A5E}" dt="2023-03-28T21:54:02.969" v="342" actId="20577"/>
          <ac:spMkLst>
            <pc:docMk/>
            <pc:sldMk cId="2177462468" sldId="340"/>
            <ac:spMk id="7" creationId="{290092A7-9FAD-267B-F867-6668505E22C9}"/>
          </ac:spMkLst>
        </pc:spChg>
        <pc:spChg chg="add mod">
          <ac:chgData name="Jennyfer Andrea Marquez Rodriguez" userId="S::jmarquez@lafayette.com::1934eb24-48e1-4da5-974f-3ec820f68e16" providerId="AD" clId="Web-{006CDC65-BD7D-4033-B4F0-9FB455CA9A5E}" dt="2023-03-28T21:56:23.769" v="401" actId="14100"/>
          <ac:spMkLst>
            <pc:docMk/>
            <pc:sldMk cId="2177462468" sldId="340"/>
            <ac:spMk id="8" creationId="{825E1558-6C5E-8D09-82CB-256B3D32C663}"/>
          </ac:spMkLst>
        </pc:spChg>
        <pc:picChg chg="mod">
          <ac:chgData name="Jennyfer Andrea Marquez Rodriguez" userId="S::jmarquez@lafayette.com::1934eb24-48e1-4da5-974f-3ec820f68e16" providerId="AD" clId="Web-{006CDC65-BD7D-4033-B4F0-9FB455CA9A5E}" dt="2023-03-28T21:51:27.684" v="230" actId="1076"/>
          <ac:picMkLst>
            <pc:docMk/>
            <pc:sldMk cId="2177462468" sldId="340"/>
            <ac:picMk id="3" creationId="{84329BED-EFB5-60D4-07AC-17F2B25F04F2}"/>
          </ac:picMkLst>
        </pc:picChg>
      </pc:sldChg>
      <pc:sldChg chg="addSp modSp new">
        <pc:chgData name="Jennyfer Andrea Marquez Rodriguez" userId="S::jmarquez@lafayette.com::1934eb24-48e1-4da5-974f-3ec820f68e16" providerId="AD" clId="Web-{006CDC65-BD7D-4033-B4F0-9FB455CA9A5E}" dt="2023-03-28T21:58:12.615" v="533" actId="20577"/>
        <pc:sldMkLst>
          <pc:docMk/>
          <pc:sldMk cId="1253750882" sldId="343"/>
        </pc:sldMkLst>
        <pc:spChg chg="mod">
          <ac:chgData name="Jennyfer Andrea Marquez Rodriguez" userId="S::jmarquez@lafayette.com::1934eb24-48e1-4da5-974f-3ec820f68e16" providerId="AD" clId="Web-{006CDC65-BD7D-4033-B4F0-9FB455CA9A5E}" dt="2023-03-28T21:53:39.500" v="322" actId="20577"/>
          <ac:spMkLst>
            <pc:docMk/>
            <pc:sldMk cId="1253750882" sldId="343"/>
            <ac:spMk id="2" creationId="{65D4C646-FB16-49EA-8587-C7F77D86219A}"/>
          </ac:spMkLst>
        </pc:spChg>
        <pc:spChg chg="mod">
          <ac:chgData name="Jennyfer Andrea Marquez Rodriguez" userId="S::jmarquez@lafayette.com::1934eb24-48e1-4da5-974f-3ec820f68e16" providerId="AD" clId="Web-{006CDC65-BD7D-4033-B4F0-9FB455CA9A5E}" dt="2023-03-28T21:58:12.615" v="533" actId="20577"/>
          <ac:spMkLst>
            <pc:docMk/>
            <pc:sldMk cId="1253750882" sldId="343"/>
            <ac:spMk id="3" creationId="{7AE927C3-57C8-8E09-43DE-2F776790E7B7}"/>
          </ac:spMkLst>
        </pc:spChg>
        <pc:spChg chg="add mod">
          <ac:chgData name="Jennyfer Andrea Marquez Rodriguez" userId="S::jmarquez@lafayette.com::1934eb24-48e1-4da5-974f-3ec820f68e16" providerId="AD" clId="Web-{006CDC65-BD7D-4033-B4F0-9FB455CA9A5E}" dt="2023-03-28T21:56:33.441" v="405" actId="20577"/>
          <ac:spMkLst>
            <pc:docMk/>
            <pc:sldMk cId="1253750882" sldId="343"/>
            <ac:spMk id="4" creationId="{AC85CE87-C528-066E-3131-FBE4B2952349}"/>
          </ac:spMkLst>
        </pc:spChg>
        <pc:spChg chg="add mod">
          <ac:chgData name="Jennyfer Andrea Marquez Rodriguez" userId="S::jmarquez@lafayette.com::1934eb24-48e1-4da5-974f-3ec820f68e16" providerId="AD" clId="Web-{006CDC65-BD7D-4033-B4F0-9FB455CA9A5E}" dt="2023-03-28T21:56:40.410" v="407" actId="1076"/>
          <ac:spMkLst>
            <pc:docMk/>
            <pc:sldMk cId="1253750882" sldId="343"/>
            <ac:spMk id="6" creationId="{40377E35-46AE-94DB-FEF9-B1B0A44C222F}"/>
          </ac:spMkLst>
        </pc:spChg>
      </pc:sldChg>
      <pc:sldChg chg="modSp add mod replId modShow">
        <pc:chgData name="Jennyfer Andrea Marquez Rodriguez" userId="S::jmarquez@lafayette.com::1934eb24-48e1-4da5-974f-3ec820f68e16" providerId="AD" clId="Web-{006CDC65-BD7D-4033-B4F0-9FB455CA9A5E}" dt="2023-03-28T22:31:54.628" v="541" actId="1076"/>
        <pc:sldMkLst>
          <pc:docMk/>
          <pc:sldMk cId="4020158547" sldId="344"/>
        </pc:sldMkLst>
        <pc:spChg chg="mod">
          <ac:chgData name="Jennyfer Andrea Marquez Rodriguez" userId="S::jmarquez@lafayette.com::1934eb24-48e1-4da5-974f-3ec820f68e16" providerId="AD" clId="Web-{006CDC65-BD7D-4033-B4F0-9FB455CA9A5E}" dt="2023-03-28T22:31:48.222" v="539" actId="20577"/>
          <ac:spMkLst>
            <pc:docMk/>
            <pc:sldMk cId="4020158547" sldId="344"/>
            <ac:spMk id="5" creationId="{00000000-0000-0000-0000-000000000000}"/>
          </ac:spMkLst>
        </pc:spChg>
        <pc:grpChg chg="mod">
          <ac:chgData name="Jennyfer Andrea Marquez Rodriguez" userId="S::jmarquez@lafayette.com::1934eb24-48e1-4da5-974f-3ec820f68e16" providerId="AD" clId="Web-{006CDC65-BD7D-4033-B4F0-9FB455CA9A5E}" dt="2023-03-28T22:31:54.628" v="541" actId="1076"/>
          <ac:grpSpMkLst>
            <pc:docMk/>
            <pc:sldMk cId="4020158547" sldId="344"/>
            <ac:grpSpMk id="13" creationId="{3A738224-AF1F-C442-82B9-29C4ABF02218}"/>
          </ac:grpSpMkLst>
        </pc:grpChg>
        <pc:picChg chg="mod">
          <ac:chgData name="Jennyfer Andrea Marquez Rodriguez" userId="S::jmarquez@lafayette.com::1934eb24-48e1-4da5-974f-3ec820f68e16" providerId="AD" clId="Web-{006CDC65-BD7D-4033-B4F0-9FB455CA9A5E}" dt="2023-03-28T22:31:52.175" v="540" actId="1076"/>
          <ac:picMkLst>
            <pc:docMk/>
            <pc:sldMk cId="4020158547" sldId="344"/>
            <ac:picMk id="11" creationId="{1AAF1F51-BA39-834C-9426-92499008923C}"/>
          </ac:picMkLst>
        </pc:picChg>
      </pc:sldChg>
      <pc:sldChg chg="addSp modSp new">
        <pc:chgData name="Jennyfer Andrea Marquez Rodriguez" userId="S::jmarquez@lafayette.com::1934eb24-48e1-4da5-974f-3ec820f68e16" providerId="AD" clId="Web-{006CDC65-BD7D-4033-B4F0-9FB455CA9A5E}" dt="2023-03-28T22:36:35.744" v="556" actId="20577"/>
        <pc:sldMkLst>
          <pc:docMk/>
          <pc:sldMk cId="3549653282" sldId="345"/>
        </pc:sldMkLst>
        <pc:spChg chg="add mod">
          <ac:chgData name="Jennyfer Andrea Marquez Rodriguez" userId="S::jmarquez@lafayette.com::1934eb24-48e1-4da5-974f-3ec820f68e16" providerId="AD" clId="Web-{006CDC65-BD7D-4033-B4F0-9FB455CA9A5E}" dt="2023-03-28T22:36:35.744" v="556" actId="20577"/>
          <ac:spMkLst>
            <pc:docMk/>
            <pc:sldMk cId="3549653282" sldId="345"/>
            <ac:spMk id="2" creationId="{1499B455-05E9-F8DA-32C0-2264C57D1A84}"/>
          </ac:spMkLst>
        </pc:spChg>
      </pc:sldChg>
    </pc:docChg>
  </pc:docChgLst>
  <pc:docChgLst>
    <pc:chgData name="Leidy Paola Morales Vargas" userId="S::lmorales@lafayette.com::403b6f84-3932-4bc1-b5d8-2b849e2f78ba" providerId="AD" clId="Web-{825CD92A-74FA-E46C-FD5B-B4E638562698}"/>
    <pc:docChg chg="addSld">
      <pc:chgData name="Leidy Paola Morales Vargas" userId="S::lmorales@lafayette.com::403b6f84-3932-4bc1-b5d8-2b849e2f78ba" providerId="AD" clId="Web-{825CD92A-74FA-E46C-FD5B-B4E638562698}" dt="2022-08-12T00:41:10.409" v="0"/>
      <pc:docMkLst>
        <pc:docMk/>
      </pc:docMkLst>
      <pc:sldChg chg="add">
        <pc:chgData name="Leidy Paola Morales Vargas" userId="S::lmorales@lafayette.com::403b6f84-3932-4bc1-b5d8-2b849e2f78ba" providerId="AD" clId="Web-{825CD92A-74FA-E46C-FD5B-B4E638562698}" dt="2022-08-12T00:41:10.409" v="0"/>
        <pc:sldMkLst>
          <pc:docMk/>
          <pc:sldMk cId="2799407665" sldId="312"/>
        </pc:sldMkLst>
      </pc:sldChg>
    </pc:docChg>
  </pc:docChgLst>
  <pc:docChgLst>
    <pc:chgData name="Jennyfer Andrea Marquez Rodriguez" userId="S::jmarquez@lafayette.com::1934eb24-48e1-4da5-974f-3ec820f68e16" providerId="AD" clId="Web-{978CD693-11D0-4EEB-9E94-DB8BC9568B74}"/>
    <pc:docChg chg="modSld">
      <pc:chgData name="Jennyfer Andrea Marquez Rodriguez" userId="S::jmarquez@lafayette.com::1934eb24-48e1-4da5-974f-3ec820f68e16" providerId="AD" clId="Web-{978CD693-11D0-4EEB-9E94-DB8BC9568B74}" dt="2023-09-28T17:14:23.194" v="3" actId="20577"/>
      <pc:docMkLst>
        <pc:docMk/>
      </pc:docMkLst>
      <pc:sldChg chg="modSp">
        <pc:chgData name="Jennyfer Andrea Marquez Rodriguez" userId="S::jmarquez@lafayette.com::1934eb24-48e1-4da5-974f-3ec820f68e16" providerId="AD" clId="Web-{978CD693-11D0-4EEB-9E94-DB8BC9568B74}" dt="2023-09-28T17:14:23.194" v="3" actId="20577"/>
        <pc:sldMkLst>
          <pc:docMk/>
          <pc:sldMk cId="4120636824" sldId="323"/>
        </pc:sldMkLst>
        <pc:spChg chg="mod">
          <ac:chgData name="Jennyfer Andrea Marquez Rodriguez" userId="S::jmarquez@lafayette.com::1934eb24-48e1-4da5-974f-3ec820f68e16" providerId="AD" clId="Web-{978CD693-11D0-4EEB-9E94-DB8BC9568B74}" dt="2023-09-28T17:14:19.476" v="1" actId="20577"/>
          <ac:spMkLst>
            <pc:docMk/>
            <pc:sldMk cId="4120636824" sldId="323"/>
            <ac:spMk id="16" creationId="{00000000-0000-0000-0000-000000000000}"/>
          </ac:spMkLst>
        </pc:spChg>
        <pc:spChg chg="mod">
          <ac:chgData name="Jennyfer Andrea Marquez Rodriguez" userId="S::jmarquez@lafayette.com::1934eb24-48e1-4da5-974f-3ec820f68e16" providerId="AD" clId="Web-{978CD693-11D0-4EEB-9E94-DB8BC9568B74}" dt="2023-09-28T17:14:23.194" v="3" actId="20577"/>
          <ac:spMkLst>
            <pc:docMk/>
            <pc:sldMk cId="4120636824" sldId="323"/>
            <ac:spMk id="17" creationId="{00000000-0000-0000-0000-000000000000}"/>
          </ac:spMkLst>
        </pc:spChg>
      </pc:sldChg>
    </pc:docChg>
  </pc:docChgLst>
  <pc:docChgLst>
    <pc:chgData name="Jennyfer Andrea Marquez Rodriguez" userId="S::jmarquez@lafayette.com::1934eb24-48e1-4da5-974f-3ec820f68e16" providerId="AD" clId="Web-{81B8B4C4-78F4-47D6-822E-FF2686C9A25D}"/>
    <pc:docChg chg="modSld">
      <pc:chgData name="Jennyfer Andrea Marquez Rodriguez" userId="S::jmarquez@lafayette.com::1934eb24-48e1-4da5-974f-3ec820f68e16" providerId="AD" clId="Web-{81B8B4C4-78F4-47D6-822E-FF2686C9A25D}" dt="2023-05-03T20:48:46.953" v="0" actId="1076"/>
      <pc:docMkLst>
        <pc:docMk/>
      </pc:docMkLst>
      <pc:sldChg chg="modSp">
        <pc:chgData name="Jennyfer Andrea Marquez Rodriguez" userId="S::jmarquez@lafayette.com::1934eb24-48e1-4da5-974f-3ec820f68e16" providerId="AD" clId="Web-{81B8B4C4-78F4-47D6-822E-FF2686C9A25D}" dt="2023-05-03T20:48:46.953" v="0" actId="1076"/>
        <pc:sldMkLst>
          <pc:docMk/>
          <pc:sldMk cId="4124967860" sldId="261"/>
        </pc:sldMkLst>
        <pc:spChg chg="mod">
          <ac:chgData name="Jennyfer Andrea Marquez Rodriguez" userId="S::jmarquez@lafayette.com::1934eb24-48e1-4da5-974f-3ec820f68e16" providerId="AD" clId="Web-{81B8B4C4-78F4-47D6-822E-FF2686C9A25D}" dt="2023-05-03T20:48:46.953" v="0" actId="1076"/>
          <ac:spMkLst>
            <pc:docMk/>
            <pc:sldMk cId="4124967860" sldId="261"/>
            <ac:spMk id="2" creationId="{A2DE86B6-1009-104F-9915-C817B1662520}"/>
          </ac:spMkLst>
        </pc:spChg>
      </pc:sldChg>
    </pc:docChg>
  </pc:docChgLst>
  <pc:docChgLst>
    <pc:chgData name="Tatiana Lozano Triviño" userId="S::tlozano@lafayette.com::5d08fb55-b26a-4b2f-8fac-8737bc2b78b2" providerId="AD" clId="Web-{048CF36C-060A-C256-CE5A-20457BA138C7}"/>
    <pc:docChg chg="modSld">
      <pc:chgData name="Tatiana Lozano Triviño" userId="S::tlozano@lafayette.com::5d08fb55-b26a-4b2f-8fac-8737bc2b78b2" providerId="AD" clId="Web-{048CF36C-060A-C256-CE5A-20457BA138C7}" dt="2023-05-29T14:59:08.243" v="3" actId="1076"/>
      <pc:docMkLst>
        <pc:docMk/>
      </pc:docMkLst>
      <pc:sldChg chg="modSp">
        <pc:chgData name="Tatiana Lozano Triviño" userId="S::tlozano@lafayette.com::5d08fb55-b26a-4b2f-8fac-8737bc2b78b2" providerId="AD" clId="Web-{048CF36C-060A-C256-CE5A-20457BA138C7}" dt="2023-05-29T14:59:08.243" v="3" actId="1076"/>
        <pc:sldMkLst>
          <pc:docMk/>
          <pc:sldMk cId="3251131459" sldId="313"/>
        </pc:sldMkLst>
        <pc:picChg chg="mod">
          <ac:chgData name="Tatiana Lozano Triviño" userId="S::tlozano@lafayette.com::5d08fb55-b26a-4b2f-8fac-8737bc2b78b2" providerId="AD" clId="Web-{048CF36C-060A-C256-CE5A-20457BA138C7}" dt="2023-05-29T14:59:08.243" v="3" actId="1076"/>
          <ac:picMkLst>
            <pc:docMk/>
            <pc:sldMk cId="3251131459" sldId="313"/>
            <ac:picMk id="2" creationId="{26883E84-6691-93B0-6A89-5B64BD487477}"/>
          </ac:picMkLst>
        </pc:picChg>
      </pc:sldChg>
      <pc:sldChg chg="modSp">
        <pc:chgData name="Tatiana Lozano Triviño" userId="S::tlozano@lafayette.com::5d08fb55-b26a-4b2f-8fac-8737bc2b78b2" providerId="AD" clId="Web-{048CF36C-060A-C256-CE5A-20457BA138C7}" dt="2023-05-29T14:42:47.890" v="1" actId="1076"/>
        <pc:sldMkLst>
          <pc:docMk/>
          <pc:sldMk cId="3625494421" sldId="346"/>
        </pc:sldMkLst>
        <pc:picChg chg="mod">
          <ac:chgData name="Tatiana Lozano Triviño" userId="S::tlozano@lafayette.com::5d08fb55-b26a-4b2f-8fac-8737bc2b78b2" providerId="AD" clId="Web-{048CF36C-060A-C256-CE5A-20457BA138C7}" dt="2023-05-29T14:42:47.890" v="1" actId="1076"/>
          <ac:picMkLst>
            <pc:docMk/>
            <pc:sldMk cId="3625494421" sldId="346"/>
            <ac:picMk id="4" creationId="{A1841776-3DF1-1395-50D9-EEB446861620}"/>
          </ac:picMkLst>
        </pc:picChg>
      </pc:sldChg>
    </pc:docChg>
  </pc:docChgLst>
  <pc:docChgLst>
    <pc:chgData name="Leidy Paola Morales Vargas" userId="S::lmorales@lafayette.com::403b6f84-3932-4bc1-b5d8-2b849e2f78ba" providerId="AD" clId="Web-{B4A1A8DC-AD85-CDDB-527E-122BE087649F}"/>
    <pc:docChg chg="modSld">
      <pc:chgData name="Leidy Paola Morales Vargas" userId="S::lmorales@lafayette.com::403b6f84-3932-4bc1-b5d8-2b849e2f78ba" providerId="AD" clId="Web-{B4A1A8DC-AD85-CDDB-527E-122BE087649F}" dt="2022-08-29T23:35:51.560" v="0" actId="1076"/>
      <pc:docMkLst>
        <pc:docMk/>
      </pc:docMkLst>
      <pc:sldChg chg="modSp">
        <pc:chgData name="Leidy Paola Morales Vargas" userId="S::lmorales@lafayette.com::403b6f84-3932-4bc1-b5d8-2b849e2f78ba" providerId="AD" clId="Web-{B4A1A8DC-AD85-CDDB-527E-122BE087649F}" dt="2022-08-29T23:35:51.560" v="0" actId="1076"/>
        <pc:sldMkLst>
          <pc:docMk/>
          <pc:sldMk cId="2486759595" sldId="275"/>
        </pc:sldMkLst>
        <pc:picChg chg="mod">
          <ac:chgData name="Leidy Paola Morales Vargas" userId="S::lmorales@lafayette.com::403b6f84-3932-4bc1-b5d8-2b849e2f78ba" providerId="AD" clId="Web-{B4A1A8DC-AD85-CDDB-527E-122BE087649F}" dt="2022-08-29T23:35:51.560" v="0" actId="1076"/>
          <ac:picMkLst>
            <pc:docMk/>
            <pc:sldMk cId="2486759595" sldId="275"/>
            <ac:picMk id="15" creationId="{B1BF7A20-CBF0-4F6C-838D-A2A6283EEE7B}"/>
          </ac:picMkLst>
        </pc:picChg>
      </pc:sldChg>
    </pc:docChg>
  </pc:docChgLst>
  <pc:docChgLst>
    <pc:chgData name="Jennyfer Andrea Marquez Rodriguez" userId="S::jmarquez@lafayette.com::1934eb24-48e1-4da5-974f-3ec820f68e16" providerId="AD" clId="Web-{1153F377-A3C0-483F-BEF2-3BEC39E82EB5}"/>
    <pc:docChg chg="addSld modSld">
      <pc:chgData name="Jennyfer Andrea Marquez Rodriguez" userId="S::jmarquez@lafayette.com::1934eb24-48e1-4da5-974f-3ec820f68e16" providerId="AD" clId="Web-{1153F377-A3C0-483F-BEF2-3BEC39E82EB5}" dt="2023-03-28T17:56:49.808" v="31" actId="20577"/>
      <pc:docMkLst>
        <pc:docMk/>
      </pc:docMkLst>
      <pc:sldChg chg="modSp">
        <pc:chgData name="Jennyfer Andrea Marquez Rodriguez" userId="S::jmarquez@lafayette.com::1934eb24-48e1-4da5-974f-3ec820f68e16" providerId="AD" clId="Web-{1153F377-A3C0-483F-BEF2-3BEC39E82EB5}" dt="2023-03-28T17:56:49.808" v="31" actId="20577"/>
        <pc:sldMkLst>
          <pc:docMk/>
          <pc:sldMk cId="2557563144" sldId="262"/>
        </pc:sldMkLst>
        <pc:spChg chg="mod">
          <ac:chgData name="Jennyfer Andrea Marquez Rodriguez" userId="S::jmarquez@lafayette.com::1934eb24-48e1-4da5-974f-3ec820f68e16" providerId="AD" clId="Web-{1153F377-A3C0-483F-BEF2-3BEC39E82EB5}" dt="2023-03-28T17:56:49.808" v="31" actId="20577"/>
          <ac:spMkLst>
            <pc:docMk/>
            <pc:sldMk cId="2557563144" sldId="262"/>
            <ac:spMk id="11" creationId="{00000000-0000-0000-0000-000000000000}"/>
          </ac:spMkLst>
        </pc:spChg>
      </pc:sldChg>
      <pc:sldChg chg="addSp modSp new mod setBg">
        <pc:chgData name="Jennyfer Andrea Marquez Rodriguez" userId="S::jmarquez@lafayette.com::1934eb24-48e1-4da5-974f-3ec820f68e16" providerId="AD" clId="Web-{1153F377-A3C0-483F-BEF2-3BEC39E82EB5}" dt="2023-03-28T17:55:38.212" v="27"/>
        <pc:sldMkLst>
          <pc:docMk/>
          <pc:sldMk cId="3487181475" sldId="342"/>
        </pc:sldMkLst>
        <pc:spChg chg="add mod">
          <ac:chgData name="Jennyfer Andrea Marquez Rodriguez" userId="S::jmarquez@lafayette.com::1934eb24-48e1-4da5-974f-3ec820f68e16" providerId="AD" clId="Web-{1153F377-A3C0-483F-BEF2-3BEC39E82EB5}" dt="2023-03-28T17:55:38.212" v="27"/>
          <ac:spMkLst>
            <pc:docMk/>
            <pc:sldMk cId="3487181475" sldId="342"/>
            <ac:spMk id="4" creationId="{3A0A252B-0666-237C-2D79-B0EABC7AC189}"/>
          </ac:spMkLst>
        </pc:spChg>
        <pc:spChg chg="add">
          <ac:chgData name="Jennyfer Andrea Marquez Rodriguez" userId="S::jmarquez@lafayette.com::1934eb24-48e1-4da5-974f-3ec820f68e16" providerId="AD" clId="Web-{1153F377-A3C0-483F-BEF2-3BEC39E82EB5}" dt="2023-03-28T17:54:51.429" v="2"/>
          <ac:spMkLst>
            <pc:docMk/>
            <pc:sldMk cId="3487181475" sldId="342"/>
            <ac:spMk id="8" creationId="{F3060C83-F051-4F0E-ABAD-AA0DFC48B218}"/>
          </ac:spMkLst>
        </pc:spChg>
        <pc:spChg chg="add">
          <ac:chgData name="Jennyfer Andrea Marquez Rodriguez" userId="S::jmarquez@lafayette.com::1934eb24-48e1-4da5-974f-3ec820f68e16" providerId="AD" clId="Web-{1153F377-A3C0-483F-BEF2-3BEC39E82EB5}" dt="2023-03-28T17:54:51.429" v="2"/>
          <ac:spMkLst>
            <pc:docMk/>
            <pc:sldMk cId="3487181475" sldId="342"/>
            <ac:spMk id="10" creationId="{83C98ABE-055B-441F-B07E-44F97F083C39}"/>
          </ac:spMkLst>
        </pc:spChg>
        <pc:spChg chg="add">
          <ac:chgData name="Jennyfer Andrea Marquez Rodriguez" userId="S::jmarquez@lafayette.com::1934eb24-48e1-4da5-974f-3ec820f68e16" providerId="AD" clId="Web-{1153F377-A3C0-483F-BEF2-3BEC39E82EB5}" dt="2023-03-28T17:54:51.429" v="2"/>
          <ac:spMkLst>
            <pc:docMk/>
            <pc:sldMk cId="3487181475" sldId="342"/>
            <ac:spMk id="12" creationId="{29FDB030-9B49-4CED-8CCD-4D99382388AC}"/>
          </ac:spMkLst>
        </pc:spChg>
        <pc:spChg chg="add">
          <ac:chgData name="Jennyfer Andrea Marquez Rodriguez" userId="S::jmarquez@lafayette.com::1934eb24-48e1-4da5-974f-3ec820f68e16" providerId="AD" clId="Web-{1153F377-A3C0-483F-BEF2-3BEC39E82EB5}" dt="2023-03-28T17:54:51.429" v="2"/>
          <ac:spMkLst>
            <pc:docMk/>
            <pc:sldMk cId="3487181475" sldId="342"/>
            <ac:spMk id="14" creationId="{3783CA14-24A1-485C-8B30-D6A5D87987AD}"/>
          </ac:spMkLst>
        </pc:spChg>
        <pc:spChg chg="add">
          <ac:chgData name="Jennyfer Andrea Marquez Rodriguez" userId="S::jmarquez@lafayette.com::1934eb24-48e1-4da5-974f-3ec820f68e16" providerId="AD" clId="Web-{1153F377-A3C0-483F-BEF2-3BEC39E82EB5}" dt="2023-03-28T17:54:51.429" v="2"/>
          <ac:spMkLst>
            <pc:docMk/>
            <pc:sldMk cId="3487181475" sldId="342"/>
            <ac:spMk id="16" creationId="{9A97C86A-04D6-40F7-AE84-31AB43E6A846}"/>
          </ac:spMkLst>
        </pc:spChg>
        <pc:spChg chg="add">
          <ac:chgData name="Jennyfer Andrea Marquez Rodriguez" userId="S::jmarquez@lafayette.com::1934eb24-48e1-4da5-974f-3ec820f68e16" providerId="AD" clId="Web-{1153F377-A3C0-483F-BEF2-3BEC39E82EB5}" dt="2023-03-28T17:54:51.429" v="2"/>
          <ac:spMkLst>
            <pc:docMk/>
            <pc:sldMk cId="3487181475" sldId="342"/>
            <ac:spMk id="18" creationId="{FF9F2414-84E8-453E-B1F3-389FDE8192D9}"/>
          </ac:spMkLst>
        </pc:spChg>
        <pc:spChg chg="add">
          <ac:chgData name="Jennyfer Andrea Marquez Rodriguez" userId="S::jmarquez@lafayette.com::1934eb24-48e1-4da5-974f-3ec820f68e16" providerId="AD" clId="Web-{1153F377-A3C0-483F-BEF2-3BEC39E82EB5}" dt="2023-03-28T17:54:51.429" v="2"/>
          <ac:spMkLst>
            <pc:docMk/>
            <pc:sldMk cId="3487181475" sldId="342"/>
            <ac:spMk id="20" creationId="{3ECA69A1-7536-43AC-85EF-C7106179F5ED}"/>
          </ac:spMkLst>
        </pc:spChg>
        <pc:picChg chg="add mod">
          <ac:chgData name="Jennyfer Andrea Marquez Rodriguez" userId="S::jmarquez@lafayette.com::1934eb24-48e1-4da5-974f-3ec820f68e16" providerId="AD" clId="Web-{1153F377-A3C0-483F-BEF2-3BEC39E82EB5}" dt="2023-03-28T17:54:53.632" v="3" actId="1076"/>
          <ac:picMkLst>
            <pc:docMk/>
            <pc:sldMk cId="3487181475" sldId="342"/>
            <ac:picMk id="3" creationId="{4DE3330A-845D-D663-4060-12F9976BF006}"/>
          </ac:picMkLst>
        </pc:picChg>
      </pc:sldChg>
    </pc:docChg>
  </pc:docChgLst>
  <pc:docChgLst>
    <pc:chgData name="Jennyfer Andrea Marquez Rodriguez" userId="S::jmarquez@lafayette.com::1934eb24-48e1-4da5-974f-3ec820f68e16" providerId="AD" clId="Web-{F39E6AC0-B8CB-42DB-8D70-FE63D9BC2182}"/>
    <pc:docChg chg="modSld">
      <pc:chgData name="Jennyfer Andrea Marquez Rodriguez" userId="S::jmarquez@lafayette.com::1934eb24-48e1-4da5-974f-3ec820f68e16" providerId="AD" clId="Web-{F39E6AC0-B8CB-42DB-8D70-FE63D9BC2182}" dt="2023-03-28T13:33:57.297" v="7" actId="20577"/>
      <pc:docMkLst>
        <pc:docMk/>
      </pc:docMkLst>
      <pc:sldChg chg="modSp">
        <pc:chgData name="Jennyfer Andrea Marquez Rodriguez" userId="S::jmarquez@lafayette.com::1934eb24-48e1-4da5-974f-3ec820f68e16" providerId="AD" clId="Web-{F39E6AC0-B8CB-42DB-8D70-FE63D9BC2182}" dt="2023-03-28T13:33:57.297" v="7" actId="20577"/>
        <pc:sldMkLst>
          <pc:docMk/>
          <pc:sldMk cId="2188342487" sldId="265"/>
        </pc:sldMkLst>
        <pc:spChg chg="mod">
          <ac:chgData name="Jennyfer Andrea Marquez Rodriguez" userId="S::jmarquez@lafayette.com::1934eb24-48e1-4da5-974f-3ec820f68e16" providerId="AD" clId="Web-{F39E6AC0-B8CB-42DB-8D70-FE63D9BC2182}" dt="2023-03-28T13:33:57.297" v="7" actId="20577"/>
          <ac:spMkLst>
            <pc:docMk/>
            <pc:sldMk cId="2188342487" sldId="265"/>
            <ac:spMk id="12" creationId="{263B0FF2-E96D-4038-B759-7B2603DB7C9A}"/>
          </ac:spMkLst>
        </pc:spChg>
      </pc:sldChg>
      <pc:sldChg chg="modSp">
        <pc:chgData name="Jennyfer Andrea Marquez Rodriguez" userId="S::jmarquez@lafayette.com::1934eb24-48e1-4da5-974f-3ec820f68e16" providerId="AD" clId="Web-{F39E6AC0-B8CB-42DB-8D70-FE63D9BC2182}" dt="2023-03-28T13:31:38.841" v="4" actId="1076"/>
        <pc:sldMkLst>
          <pc:docMk/>
          <pc:sldMk cId="1593320663" sldId="336"/>
        </pc:sldMkLst>
        <pc:spChg chg="mod">
          <ac:chgData name="Jennyfer Andrea Marquez Rodriguez" userId="S::jmarquez@lafayette.com::1934eb24-48e1-4da5-974f-3ec820f68e16" providerId="AD" clId="Web-{F39E6AC0-B8CB-42DB-8D70-FE63D9BC2182}" dt="2023-03-28T13:31:38.841" v="4" actId="1076"/>
          <ac:spMkLst>
            <pc:docMk/>
            <pc:sldMk cId="1593320663" sldId="336"/>
            <ac:spMk id="2" creationId="{0EC97E7A-14AB-8468-01D7-B5391FD407AB}"/>
          </ac:spMkLst>
        </pc:spChg>
        <pc:spChg chg="mod">
          <ac:chgData name="Jennyfer Andrea Marquez Rodriguez" userId="S::jmarquez@lafayette.com::1934eb24-48e1-4da5-974f-3ec820f68e16" providerId="AD" clId="Web-{F39E6AC0-B8CB-42DB-8D70-FE63D9BC2182}" dt="2023-03-28T13:31:36.528" v="3" actId="20577"/>
          <ac:spMkLst>
            <pc:docMk/>
            <pc:sldMk cId="1593320663" sldId="336"/>
            <ac:spMk id="3" creationId="{350AE657-78A8-C6BB-B809-04F62062099E}"/>
          </ac:spMkLst>
        </pc:spChg>
      </pc:sldChg>
    </pc:docChg>
  </pc:docChgLst>
  <pc:docChgLst>
    <pc:chgData name="Andrea Carolina Mesa Vega" userId="066e37ef-9d64-411f-8a39-e2905d11b03d" providerId="ADAL" clId="{9245A59F-C463-F742-8035-5112702F7DD5}"/>
    <pc:docChg chg="undo custSel addSld delSld modSld sldOrd">
      <pc:chgData name="Andrea Carolina Mesa Vega" userId="066e37ef-9d64-411f-8a39-e2905d11b03d" providerId="ADAL" clId="{9245A59F-C463-F742-8035-5112702F7DD5}" dt="2022-01-25T21:38:38.901" v="3186" actId="14100"/>
      <pc:docMkLst>
        <pc:docMk/>
      </pc:docMkLst>
      <pc:sldChg chg="addSp delSp modSp mod">
        <pc:chgData name="Andrea Carolina Mesa Vega" userId="066e37ef-9d64-411f-8a39-e2905d11b03d" providerId="ADAL" clId="{9245A59F-C463-F742-8035-5112702F7DD5}" dt="2022-01-25T15:52:59.559" v="2992"/>
        <pc:sldMkLst>
          <pc:docMk/>
          <pc:sldMk cId="2630668544" sldId="258"/>
        </pc:sldMkLst>
        <pc:spChg chg="mod">
          <ac:chgData name="Andrea Carolina Mesa Vega" userId="066e37ef-9d64-411f-8a39-e2905d11b03d" providerId="ADAL" clId="{9245A59F-C463-F742-8035-5112702F7DD5}" dt="2022-01-25T15:52:59.559" v="2992"/>
          <ac:spMkLst>
            <pc:docMk/>
            <pc:sldMk cId="2630668544" sldId="258"/>
            <ac:spMk id="2" creationId="{8109DB28-2D6E-406A-A379-8D93BA6EB5DA}"/>
          </ac:spMkLst>
        </pc:spChg>
        <pc:spChg chg="mod">
          <ac:chgData name="Andrea Carolina Mesa Vega" userId="066e37ef-9d64-411f-8a39-e2905d11b03d" providerId="ADAL" clId="{9245A59F-C463-F742-8035-5112702F7DD5}" dt="2022-01-24T19:53:39.692" v="1227" actId="207"/>
          <ac:spMkLst>
            <pc:docMk/>
            <pc:sldMk cId="2630668544" sldId="258"/>
            <ac:spMk id="3" creationId="{00000000-0000-0000-0000-000000000000}"/>
          </ac:spMkLst>
        </pc:spChg>
        <pc:picChg chg="add mod">
          <ac:chgData name="Andrea Carolina Mesa Vega" userId="066e37ef-9d64-411f-8a39-e2905d11b03d" providerId="ADAL" clId="{9245A59F-C463-F742-8035-5112702F7DD5}" dt="2022-01-24T19:46:27.847" v="1173"/>
          <ac:picMkLst>
            <pc:docMk/>
            <pc:sldMk cId="2630668544" sldId="258"/>
            <ac:picMk id="5" creationId="{BDE96BCE-88C5-E347-96AC-0FFF84A229A0}"/>
          </ac:picMkLst>
        </pc:picChg>
        <pc:picChg chg="del">
          <ac:chgData name="Andrea Carolina Mesa Vega" userId="066e37ef-9d64-411f-8a39-e2905d11b03d" providerId="ADAL" clId="{9245A59F-C463-F742-8035-5112702F7DD5}" dt="2022-01-24T19:46:20.657" v="1171" actId="478"/>
          <ac:picMkLst>
            <pc:docMk/>
            <pc:sldMk cId="2630668544" sldId="258"/>
            <ac:picMk id="10" creationId="{00000000-0000-0000-0000-000000000000}"/>
          </ac:picMkLst>
        </pc:picChg>
      </pc:sldChg>
      <pc:sldChg chg="addSp delSp modSp mod setBg">
        <pc:chgData name="Andrea Carolina Mesa Vega" userId="066e37ef-9d64-411f-8a39-e2905d11b03d" providerId="ADAL" clId="{9245A59F-C463-F742-8035-5112702F7DD5}" dt="2022-01-24T20:32:28.498" v="1296" actId="207"/>
        <pc:sldMkLst>
          <pc:docMk/>
          <pc:sldMk cId="2105221233" sldId="259"/>
        </pc:sldMkLst>
        <pc:spChg chg="mod">
          <ac:chgData name="Andrea Carolina Mesa Vega" userId="066e37ef-9d64-411f-8a39-e2905d11b03d" providerId="ADAL" clId="{9245A59F-C463-F742-8035-5112702F7DD5}" dt="2022-01-24T20:32:28.498" v="1296" actId="207"/>
          <ac:spMkLst>
            <pc:docMk/>
            <pc:sldMk cId="2105221233" sldId="259"/>
            <ac:spMk id="2" creationId="{8109DB28-2D6E-406A-A379-8D93BA6EB5DA}"/>
          </ac:spMkLst>
        </pc:spChg>
        <pc:picChg chg="del">
          <ac:chgData name="Andrea Carolina Mesa Vega" userId="066e37ef-9d64-411f-8a39-e2905d11b03d" providerId="ADAL" clId="{9245A59F-C463-F742-8035-5112702F7DD5}" dt="2022-01-24T20:27:15.681" v="1239" actId="478"/>
          <ac:picMkLst>
            <pc:docMk/>
            <pc:sldMk cId="2105221233" sldId="259"/>
            <ac:picMk id="4" creationId="{00000000-0000-0000-0000-000000000000}"/>
          </ac:picMkLst>
        </pc:picChg>
        <pc:picChg chg="del">
          <ac:chgData name="Andrea Carolina Mesa Vega" userId="066e37ef-9d64-411f-8a39-e2905d11b03d" providerId="ADAL" clId="{9245A59F-C463-F742-8035-5112702F7DD5}" dt="2022-01-24T20:27:13.699" v="1237" actId="478"/>
          <ac:picMkLst>
            <pc:docMk/>
            <pc:sldMk cId="2105221233" sldId="259"/>
            <ac:picMk id="6" creationId="{00000000-0000-0000-0000-000000000000}"/>
          </ac:picMkLst>
        </pc:picChg>
        <pc:picChg chg="del">
          <ac:chgData name="Andrea Carolina Mesa Vega" userId="066e37ef-9d64-411f-8a39-e2905d11b03d" providerId="ADAL" clId="{9245A59F-C463-F742-8035-5112702F7DD5}" dt="2022-01-24T20:27:15.230" v="1238" actId="478"/>
          <ac:picMkLst>
            <pc:docMk/>
            <pc:sldMk cId="2105221233" sldId="259"/>
            <ac:picMk id="7" creationId="{00000000-0000-0000-0000-000000000000}"/>
          </ac:picMkLst>
        </pc:picChg>
        <pc:picChg chg="del">
          <ac:chgData name="Andrea Carolina Mesa Vega" userId="066e37ef-9d64-411f-8a39-e2905d11b03d" providerId="ADAL" clId="{9245A59F-C463-F742-8035-5112702F7DD5}" dt="2022-01-24T20:27:13.699" v="1237" actId="478"/>
          <ac:picMkLst>
            <pc:docMk/>
            <pc:sldMk cId="2105221233" sldId="259"/>
            <ac:picMk id="8" creationId="{00000000-0000-0000-0000-000000000000}"/>
          </ac:picMkLst>
        </pc:picChg>
        <pc:picChg chg="del">
          <ac:chgData name="Andrea Carolina Mesa Vega" userId="066e37ef-9d64-411f-8a39-e2905d11b03d" providerId="ADAL" clId="{9245A59F-C463-F742-8035-5112702F7DD5}" dt="2022-01-24T20:27:16.098" v="1240" actId="478"/>
          <ac:picMkLst>
            <pc:docMk/>
            <pc:sldMk cId="2105221233" sldId="259"/>
            <ac:picMk id="9" creationId="{00000000-0000-0000-0000-000000000000}"/>
          </ac:picMkLst>
        </pc:picChg>
        <pc:picChg chg="add mod">
          <ac:chgData name="Andrea Carolina Mesa Vega" userId="066e37ef-9d64-411f-8a39-e2905d11b03d" providerId="ADAL" clId="{9245A59F-C463-F742-8035-5112702F7DD5}" dt="2022-01-24T19:46:28.906" v="1174"/>
          <ac:picMkLst>
            <pc:docMk/>
            <pc:sldMk cId="2105221233" sldId="259"/>
            <ac:picMk id="10" creationId="{952E2BC4-811F-3243-8C18-EAB5515F98F9}"/>
          </ac:picMkLst>
        </pc:picChg>
        <pc:picChg chg="del">
          <ac:chgData name="Andrea Carolina Mesa Vega" userId="066e37ef-9d64-411f-8a39-e2905d11b03d" providerId="ADAL" clId="{9245A59F-C463-F742-8035-5112702F7DD5}" dt="2022-01-24T20:27:13.699" v="1237" actId="478"/>
          <ac:picMkLst>
            <pc:docMk/>
            <pc:sldMk cId="2105221233" sldId="259"/>
            <ac:picMk id="11" creationId="{00000000-0000-0000-0000-000000000000}"/>
          </ac:picMkLst>
        </pc:picChg>
        <pc:picChg chg="add del mod">
          <ac:chgData name="Andrea Carolina Mesa Vega" userId="066e37ef-9d64-411f-8a39-e2905d11b03d" providerId="ADAL" clId="{9245A59F-C463-F742-8035-5112702F7DD5}" dt="2022-01-24T20:31:40.492" v="1286" actId="21"/>
          <ac:picMkLst>
            <pc:docMk/>
            <pc:sldMk cId="2105221233" sldId="259"/>
            <ac:picMk id="12" creationId="{5F49D3F5-FE59-F84B-845A-BF7A2B4E435E}"/>
          </ac:picMkLst>
        </pc:picChg>
      </pc:sldChg>
      <pc:sldChg chg="addSp delSp modSp mod setBg">
        <pc:chgData name="Andrea Carolina Mesa Vega" userId="066e37ef-9d64-411f-8a39-e2905d11b03d" providerId="ADAL" clId="{9245A59F-C463-F742-8035-5112702F7DD5}" dt="2022-01-24T20:31:41.571" v="1287"/>
        <pc:sldMkLst>
          <pc:docMk/>
          <pc:sldMk cId="649977370" sldId="260"/>
        </pc:sldMkLst>
        <pc:spChg chg="mod">
          <ac:chgData name="Andrea Carolina Mesa Vega" userId="066e37ef-9d64-411f-8a39-e2905d11b03d" providerId="ADAL" clId="{9245A59F-C463-F742-8035-5112702F7DD5}" dt="2022-01-24T20:30:34.963" v="1277" actId="1076"/>
          <ac:spMkLst>
            <pc:docMk/>
            <pc:sldMk cId="649977370" sldId="260"/>
            <ac:spMk id="7" creationId="{00000000-0000-0000-0000-000000000000}"/>
          </ac:spMkLst>
        </pc:spChg>
        <pc:picChg chg="del">
          <ac:chgData name="Andrea Carolina Mesa Vega" userId="066e37ef-9d64-411f-8a39-e2905d11b03d" providerId="ADAL" clId="{9245A59F-C463-F742-8035-5112702F7DD5}" dt="2022-01-24T20:29:02.384" v="1266" actId="478"/>
          <ac:picMkLst>
            <pc:docMk/>
            <pc:sldMk cId="649977370" sldId="260"/>
            <ac:picMk id="3" creationId="{00000000-0000-0000-0000-000000000000}"/>
          </ac:picMkLst>
        </pc:picChg>
        <pc:picChg chg="add del mod">
          <ac:chgData name="Andrea Carolina Mesa Vega" userId="066e37ef-9d64-411f-8a39-e2905d11b03d" providerId="ADAL" clId="{9245A59F-C463-F742-8035-5112702F7DD5}" dt="2022-01-24T20:31:24.485" v="1281" actId="21"/>
          <ac:picMkLst>
            <pc:docMk/>
            <pc:sldMk cId="649977370" sldId="260"/>
            <ac:picMk id="4" creationId="{CCA3755E-122B-0C41-B2BD-193C8AD5AAFF}"/>
          </ac:picMkLst>
        </pc:picChg>
        <pc:picChg chg="add mod">
          <ac:chgData name="Andrea Carolina Mesa Vega" userId="066e37ef-9d64-411f-8a39-e2905d11b03d" providerId="ADAL" clId="{9245A59F-C463-F742-8035-5112702F7DD5}" dt="2022-01-24T20:31:41.571" v="1287"/>
          <ac:picMkLst>
            <pc:docMk/>
            <pc:sldMk cId="649977370" sldId="260"/>
            <ac:picMk id="6" creationId="{EE567F9D-0DB4-794A-A4CE-7E94359C0B95}"/>
          </ac:picMkLst>
        </pc:picChg>
      </pc:sldChg>
      <pc:sldChg chg="addSp delSp modSp mod">
        <pc:chgData name="Andrea Carolina Mesa Vega" userId="066e37ef-9d64-411f-8a39-e2905d11b03d" providerId="ADAL" clId="{9245A59F-C463-F742-8035-5112702F7DD5}" dt="2022-01-24T21:22:42.203" v="1629" actId="1076"/>
        <pc:sldMkLst>
          <pc:docMk/>
          <pc:sldMk cId="4124967860" sldId="261"/>
        </pc:sldMkLst>
        <pc:spChg chg="add mod">
          <ac:chgData name="Andrea Carolina Mesa Vega" userId="066e37ef-9d64-411f-8a39-e2905d11b03d" providerId="ADAL" clId="{9245A59F-C463-F742-8035-5112702F7DD5}" dt="2022-01-24T21:00:15.847" v="1524" actId="207"/>
          <ac:spMkLst>
            <pc:docMk/>
            <pc:sldMk cId="4124967860" sldId="261"/>
            <ac:spMk id="2" creationId="{A2DE86B6-1009-104F-9915-C817B1662520}"/>
          </ac:spMkLst>
        </pc:spChg>
        <pc:spChg chg="add del mod">
          <ac:chgData name="Andrea Carolina Mesa Vega" userId="066e37ef-9d64-411f-8a39-e2905d11b03d" providerId="ADAL" clId="{9245A59F-C463-F742-8035-5112702F7DD5}" dt="2022-01-24T20:59:33.940" v="1441" actId="478"/>
          <ac:spMkLst>
            <pc:docMk/>
            <pc:sldMk cId="4124967860" sldId="261"/>
            <ac:spMk id="7" creationId="{00000000-0000-0000-0000-000000000000}"/>
          </ac:spMkLst>
        </pc:spChg>
        <pc:spChg chg="mod">
          <ac:chgData name="Andrea Carolina Mesa Vega" userId="066e37ef-9d64-411f-8a39-e2905d11b03d" providerId="ADAL" clId="{9245A59F-C463-F742-8035-5112702F7DD5}" dt="2022-01-24T21:14:52.783" v="1549" actId="207"/>
          <ac:spMkLst>
            <pc:docMk/>
            <pc:sldMk cId="4124967860" sldId="261"/>
            <ac:spMk id="8" creationId="{00000000-0000-0000-0000-000000000000}"/>
          </ac:spMkLst>
        </pc:spChg>
        <pc:picChg chg="del">
          <ac:chgData name="Andrea Carolina Mesa Vega" userId="066e37ef-9d64-411f-8a39-e2905d11b03d" providerId="ADAL" clId="{9245A59F-C463-F742-8035-5112702F7DD5}" dt="2022-01-24T21:01:02.624" v="1532" actId="478"/>
          <ac:picMkLst>
            <pc:docMk/>
            <pc:sldMk cId="4124967860" sldId="261"/>
            <ac:picMk id="9" creationId="{00000000-0000-0000-0000-000000000000}"/>
          </ac:picMkLst>
        </pc:picChg>
        <pc:picChg chg="del">
          <ac:chgData name="Andrea Carolina Mesa Vega" userId="066e37ef-9d64-411f-8a39-e2905d11b03d" providerId="ADAL" clId="{9245A59F-C463-F742-8035-5112702F7DD5}" dt="2022-01-24T21:01:02.624" v="1532" actId="478"/>
          <ac:picMkLst>
            <pc:docMk/>
            <pc:sldMk cId="4124967860" sldId="261"/>
            <ac:picMk id="10" creationId="{00000000-0000-0000-0000-000000000000}"/>
          </ac:picMkLst>
        </pc:picChg>
        <pc:picChg chg="del">
          <ac:chgData name="Andrea Carolina Mesa Vega" userId="066e37ef-9d64-411f-8a39-e2905d11b03d" providerId="ADAL" clId="{9245A59F-C463-F742-8035-5112702F7DD5}" dt="2022-01-24T21:01:02.624" v="1532" actId="478"/>
          <ac:picMkLst>
            <pc:docMk/>
            <pc:sldMk cId="4124967860" sldId="261"/>
            <ac:picMk id="11" creationId="{00000000-0000-0000-0000-000000000000}"/>
          </ac:picMkLst>
        </pc:picChg>
        <pc:picChg chg="del">
          <ac:chgData name="Andrea Carolina Mesa Vega" userId="066e37ef-9d64-411f-8a39-e2905d11b03d" providerId="ADAL" clId="{9245A59F-C463-F742-8035-5112702F7DD5}" dt="2022-01-24T21:01:02.624" v="1532" actId="478"/>
          <ac:picMkLst>
            <pc:docMk/>
            <pc:sldMk cId="4124967860" sldId="261"/>
            <ac:picMk id="12" creationId="{EA214DC6-79A0-4436-A9CE-144D7CED2CF3}"/>
          </ac:picMkLst>
        </pc:picChg>
        <pc:picChg chg="del mod">
          <ac:chgData name="Andrea Carolina Mesa Vega" userId="066e37ef-9d64-411f-8a39-e2905d11b03d" providerId="ADAL" clId="{9245A59F-C463-F742-8035-5112702F7DD5}" dt="2022-01-24T21:16:05.771" v="1570" actId="478"/>
          <ac:picMkLst>
            <pc:docMk/>
            <pc:sldMk cId="4124967860" sldId="261"/>
            <ac:picMk id="13" creationId="{00000000-0000-0000-0000-000000000000}"/>
          </ac:picMkLst>
        </pc:picChg>
        <pc:picChg chg="add del mod">
          <ac:chgData name="Andrea Carolina Mesa Vega" userId="066e37ef-9d64-411f-8a39-e2905d11b03d" providerId="ADAL" clId="{9245A59F-C463-F742-8035-5112702F7DD5}" dt="2022-01-24T20:59:02.492" v="1434"/>
          <ac:picMkLst>
            <pc:docMk/>
            <pc:sldMk cId="4124967860" sldId="261"/>
            <ac:picMk id="14" creationId="{8B248AAD-0BCC-7C49-BE76-2AB1F3BD7C82}"/>
          </ac:picMkLst>
        </pc:picChg>
        <pc:picChg chg="add mod">
          <ac:chgData name="Andrea Carolina Mesa Vega" userId="066e37ef-9d64-411f-8a39-e2905d11b03d" providerId="ADAL" clId="{9245A59F-C463-F742-8035-5112702F7DD5}" dt="2022-01-24T20:59:10.033" v="1437"/>
          <ac:picMkLst>
            <pc:docMk/>
            <pc:sldMk cId="4124967860" sldId="261"/>
            <ac:picMk id="15" creationId="{59D8D251-486F-CB4A-A3F0-75D7DDDA0804}"/>
          </ac:picMkLst>
        </pc:picChg>
        <pc:picChg chg="add mod">
          <ac:chgData name="Andrea Carolina Mesa Vega" userId="066e37ef-9d64-411f-8a39-e2905d11b03d" providerId="ADAL" clId="{9245A59F-C463-F742-8035-5112702F7DD5}" dt="2022-01-24T21:22:42.203" v="1629" actId="1076"/>
          <ac:picMkLst>
            <pc:docMk/>
            <pc:sldMk cId="4124967860" sldId="261"/>
            <ac:picMk id="16" creationId="{B6857D0A-AB03-174D-8106-5AA078B32DCC}"/>
          </ac:picMkLst>
        </pc:picChg>
      </pc:sldChg>
      <pc:sldChg chg="addSp delSp modSp mod">
        <pc:chgData name="Andrea Carolina Mesa Vega" userId="066e37ef-9d64-411f-8a39-e2905d11b03d" providerId="ADAL" clId="{9245A59F-C463-F742-8035-5112702F7DD5}" dt="2022-01-24T21:32:05.065" v="1699" actId="208"/>
        <pc:sldMkLst>
          <pc:docMk/>
          <pc:sldMk cId="2557563144" sldId="262"/>
        </pc:sldMkLst>
        <pc:spChg chg="add mod">
          <ac:chgData name="Andrea Carolina Mesa Vega" userId="066e37ef-9d64-411f-8a39-e2905d11b03d" providerId="ADAL" clId="{9245A59F-C463-F742-8035-5112702F7DD5}" dt="2022-01-24T21:32:05.065" v="1699" actId="208"/>
          <ac:spMkLst>
            <pc:docMk/>
            <pc:sldMk cId="2557563144" sldId="262"/>
            <ac:spMk id="8" creationId="{E8ABBD84-8F0E-DD47-B6E3-D0899129521A}"/>
          </ac:spMkLst>
        </pc:spChg>
        <pc:spChg chg="mod">
          <ac:chgData name="Andrea Carolina Mesa Vega" userId="066e37ef-9d64-411f-8a39-e2905d11b03d" providerId="ADAL" clId="{9245A59F-C463-F742-8035-5112702F7DD5}" dt="2022-01-24T21:21:22.160" v="1613" actId="1076"/>
          <ac:spMkLst>
            <pc:docMk/>
            <pc:sldMk cId="2557563144" sldId="262"/>
            <ac:spMk id="11" creationId="{00000000-0000-0000-0000-000000000000}"/>
          </ac:spMkLst>
        </pc:spChg>
        <pc:picChg chg="add mod">
          <ac:chgData name="Andrea Carolina Mesa Vega" userId="066e37ef-9d64-411f-8a39-e2905d11b03d" providerId="ADAL" clId="{9245A59F-C463-F742-8035-5112702F7DD5}" dt="2022-01-24T21:21:22.160" v="1613" actId="1076"/>
          <ac:picMkLst>
            <pc:docMk/>
            <pc:sldMk cId="2557563144" sldId="262"/>
            <ac:picMk id="2" creationId="{491EB5FC-9D52-D241-B450-9A04C219D7E1}"/>
          </ac:picMkLst>
        </pc:picChg>
        <pc:picChg chg="add mod">
          <ac:chgData name="Andrea Carolina Mesa Vega" userId="066e37ef-9d64-411f-8a39-e2905d11b03d" providerId="ADAL" clId="{9245A59F-C463-F742-8035-5112702F7DD5}" dt="2022-01-24T21:21:22.160" v="1613" actId="1076"/>
          <ac:picMkLst>
            <pc:docMk/>
            <pc:sldMk cId="2557563144" sldId="262"/>
            <ac:picMk id="3" creationId="{485156EC-FE8C-4040-9A81-74CC8B2B7B10}"/>
          </ac:picMkLst>
        </pc:picChg>
        <pc:picChg chg="add del mod">
          <ac:chgData name="Andrea Carolina Mesa Vega" userId="066e37ef-9d64-411f-8a39-e2905d11b03d" providerId="ADAL" clId="{9245A59F-C463-F742-8035-5112702F7DD5}" dt="2022-01-24T21:20:48.837" v="1607" actId="478"/>
          <ac:picMkLst>
            <pc:docMk/>
            <pc:sldMk cId="2557563144" sldId="262"/>
            <ac:picMk id="5" creationId="{76468A5E-50F5-0C49-BFC5-1C213D60F20B}"/>
          </ac:picMkLst>
        </pc:picChg>
        <pc:picChg chg="del mod modCrop">
          <ac:chgData name="Andrea Carolina Mesa Vega" userId="066e37ef-9d64-411f-8a39-e2905d11b03d" providerId="ADAL" clId="{9245A59F-C463-F742-8035-5112702F7DD5}" dt="2022-01-24T21:20:29.216" v="1602" actId="478"/>
          <ac:picMkLst>
            <pc:docMk/>
            <pc:sldMk cId="2557563144" sldId="262"/>
            <ac:picMk id="6" creationId="{00000000-0000-0000-0000-000000000000}"/>
          </ac:picMkLst>
        </pc:picChg>
        <pc:picChg chg="add mod">
          <ac:chgData name="Andrea Carolina Mesa Vega" userId="066e37ef-9d64-411f-8a39-e2905d11b03d" providerId="ADAL" clId="{9245A59F-C463-F742-8035-5112702F7DD5}" dt="2022-01-24T21:21:22.160" v="1613" actId="1076"/>
          <ac:picMkLst>
            <pc:docMk/>
            <pc:sldMk cId="2557563144" sldId="262"/>
            <ac:picMk id="7" creationId="{A867CD67-3236-184A-A955-709BCE7AC0E2}"/>
          </ac:picMkLst>
        </pc:picChg>
        <pc:picChg chg="del mod">
          <ac:chgData name="Andrea Carolina Mesa Vega" userId="066e37ef-9d64-411f-8a39-e2905d11b03d" providerId="ADAL" clId="{9245A59F-C463-F742-8035-5112702F7DD5}" dt="2022-01-24T21:18:55.006" v="1589" actId="478"/>
          <ac:picMkLst>
            <pc:docMk/>
            <pc:sldMk cId="2557563144" sldId="262"/>
            <ac:picMk id="9" creationId="{00000000-0000-0000-0000-000000000000}"/>
          </ac:picMkLst>
        </pc:picChg>
        <pc:picChg chg="del mod">
          <ac:chgData name="Andrea Carolina Mesa Vega" userId="066e37ef-9d64-411f-8a39-e2905d11b03d" providerId="ADAL" clId="{9245A59F-C463-F742-8035-5112702F7DD5}" dt="2022-01-24T21:19:13.314" v="1595" actId="478"/>
          <ac:picMkLst>
            <pc:docMk/>
            <pc:sldMk cId="2557563144" sldId="262"/>
            <ac:picMk id="10" creationId="{00000000-0000-0000-0000-000000000000}"/>
          </ac:picMkLst>
        </pc:picChg>
        <pc:picChg chg="add mod">
          <ac:chgData name="Andrea Carolina Mesa Vega" userId="066e37ef-9d64-411f-8a39-e2905d11b03d" providerId="ADAL" clId="{9245A59F-C463-F742-8035-5112702F7DD5}" dt="2022-01-24T21:21:22.160" v="1613" actId="1076"/>
          <ac:picMkLst>
            <pc:docMk/>
            <pc:sldMk cId="2557563144" sldId="262"/>
            <ac:picMk id="12" creationId="{17023294-188D-FC45-880C-EA29D950B5C1}"/>
          </ac:picMkLst>
        </pc:picChg>
        <pc:picChg chg="del">
          <ac:chgData name="Andrea Carolina Mesa Vega" userId="066e37ef-9d64-411f-8a39-e2905d11b03d" providerId="ADAL" clId="{9245A59F-C463-F742-8035-5112702F7DD5}" dt="2022-01-24T21:22:25.212" v="1625" actId="478"/>
          <ac:picMkLst>
            <pc:docMk/>
            <pc:sldMk cId="2557563144" sldId="262"/>
            <ac:picMk id="13" creationId="{00000000-0000-0000-0000-000000000000}"/>
          </ac:picMkLst>
        </pc:picChg>
        <pc:picChg chg="del">
          <ac:chgData name="Andrea Carolina Mesa Vega" userId="066e37ef-9d64-411f-8a39-e2905d11b03d" providerId="ADAL" clId="{9245A59F-C463-F742-8035-5112702F7DD5}" dt="2022-01-24T21:15:42.552" v="1563" actId="478"/>
          <ac:picMkLst>
            <pc:docMk/>
            <pc:sldMk cId="2557563144" sldId="262"/>
            <ac:picMk id="14" creationId="{00000000-0000-0000-0000-000000000000}"/>
          </ac:picMkLst>
        </pc:picChg>
        <pc:picChg chg="add mod">
          <ac:chgData name="Andrea Carolina Mesa Vega" userId="066e37ef-9d64-411f-8a39-e2905d11b03d" providerId="ADAL" clId="{9245A59F-C463-F742-8035-5112702F7DD5}" dt="2022-01-24T21:22:26.024" v="1626"/>
          <ac:picMkLst>
            <pc:docMk/>
            <pc:sldMk cId="2557563144" sldId="262"/>
            <ac:picMk id="15" creationId="{632DF276-E186-E047-A52A-2A6CF18FE480}"/>
          </ac:picMkLst>
        </pc:picChg>
      </pc:sldChg>
      <pc:sldChg chg="addSp delSp modSp mod ord">
        <pc:chgData name="Andrea Carolina Mesa Vega" userId="066e37ef-9d64-411f-8a39-e2905d11b03d" providerId="ADAL" clId="{9245A59F-C463-F742-8035-5112702F7DD5}" dt="2022-01-25T15:52:43.901" v="2990" actId="14100"/>
        <pc:sldMkLst>
          <pc:docMk/>
          <pc:sldMk cId="1324939201" sldId="263"/>
        </pc:sldMkLst>
        <pc:spChg chg="mod">
          <ac:chgData name="Andrea Carolina Mesa Vega" userId="066e37ef-9d64-411f-8a39-e2905d11b03d" providerId="ADAL" clId="{9245A59F-C463-F742-8035-5112702F7DD5}" dt="2022-01-25T15:52:43.901" v="2990" actId="14100"/>
          <ac:spMkLst>
            <pc:docMk/>
            <pc:sldMk cId="1324939201" sldId="263"/>
            <ac:spMk id="4" creationId="{00000000-0000-0000-0000-000000000000}"/>
          </ac:spMkLst>
        </pc:spChg>
        <pc:spChg chg="mod">
          <ac:chgData name="Andrea Carolina Mesa Vega" userId="066e37ef-9d64-411f-8a39-e2905d11b03d" providerId="ADAL" clId="{9245A59F-C463-F742-8035-5112702F7DD5}" dt="2022-01-24T21:25:12.955" v="1674" actId="14100"/>
          <ac:spMkLst>
            <pc:docMk/>
            <pc:sldMk cId="1324939201" sldId="263"/>
            <ac:spMk id="6" creationId="{00000000-0000-0000-0000-000000000000}"/>
          </ac:spMkLst>
        </pc:spChg>
        <pc:picChg chg="del mod">
          <ac:chgData name="Andrea Carolina Mesa Vega" userId="066e37ef-9d64-411f-8a39-e2905d11b03d" providerId="ADAL" clId="{9245A59F-C463-F742-8035-5112702F7DD5}" dt="2022-01-24T21:23:33.408" v="1646" actId="478"/>
          <ac:picMkLst>
            <pc:docMk/>
            <pc:sldMk cId="1324939201" sldId="263"/>
            <ac:picMk id="7" creationId="{00000000-0000-0000-0000-000000000000}"/>
          </ac:picMkLst>
        </pc:picChg>
        <pc:picChg chg="mod">
          <ac:chgData name="Andrea Carolina Mesa Vega" userId="066e37ef-9d64-411f-8a39-e2905d11b03d" providerId="ADAL" clId="{9245A59F-C463-F742-8035-5112702F7DD5}" dt="2022-01-24T21:32:20.563" v="1704" actId="1076"/>
          <ac:picMkLst>
            <pc:docMk/>
            <pc:sldMk cId="1324939201" sldId="263"/>
            <ac:picMk id="8" creationId="{00000000-0000-0000-0000-000000000000}"/>
          </ac:picMkLst>
        </pc:picChg>
        <pc:picChg chg="mod">
          <ac:chgData name="Andrea Carolina Mesa Vega" userId="066e37ef-9d64-411f-8a39-e2905d11b03d" providerId="ADAL" clId="{9245A59F-C463-F742-8035-5112702F7DD5}" dt="2022-01-24T21:32:20.563" v="1704" actId="1076"/>
          <ac:picMkLst>
            <pc:docMk/>
            <pc:sldMk cId="1324939201" sldId="263"/>
            <ac:picMk id="9" creationId="{00000000-0000-0000-0000-000000000000}"/>
          </ac:picMkLst>
        </pc:picChg>
        <pc:picChg chg="mod">
          <ac:chgData name="Andrea Carolina Mesa Vega" userId="066e37ef-9d64-411f-8a39-e2905d11b03d" providerId="ADAL" clId="{9245A59F-C463-F742-8035-5112702F7DD5}" dt="2022-01-24T21:32:20.563" v="1704" actId="1076"/>
          <ac:picMkLst>
            <pc:docMk/>
            <pc:sldMk cId="1324939201" sldId="263"/>
            <ac:picMk id="10" creationId="{00000000-0000-0000-0000-000000000000}"/>
          </ac:picMkLst>
        </pc:picChg>
        <pc:picChg chg="mod">
          <ac:chgData name="Andrea Carolina Mesa Vega" userId="066e37ef-9d64-411f-8a39-e2905d11b03d" providerId="ADAL" clId="{9245A59F-C463-F742-8035-5112702F7DD5}" dt="2022-01-24T21:32:20.563" v="1704" actId="1076"/>
          <ac:picMkLst>
            <pc:docMk/>
            <pc:sldMk cId="1324939201" sldId="263"/>
            <ac:picMk id="11" creationId="{00000000-0000-0000-0000-000000000000}"/>
          </ac:picMkLst>
        </pc:picChg>
        <pc:picChg chg="del">
          <ac:chgData name="Andrea Carolina Mesa Vega" userId="066e37ef-9d64-411f-8a39-e2905d11b03d" providerId="ADAL" clId="{9245A59F-C463-F742-8035-5112702F7DD5}" dt="2022-01-24T21:22:31.030" v="1627" actId="478"/>
          <ac:picMkLst>
            <pc:docMk/>
            <pc:sldMk cId="1324939201" sldId="263"/>
            <ac:picMk id="12" creationId="{00000000-0000-0000-0000-000000000000}"/>
          </ac:picMkLst>
        </pc:picChg>
        <pc:picChg chg="mod">
          <ac:chgData name="Andrea Carolina Mesa Vega" userId="066e37ef-9d64-411f-8a39-e2905d11b03d" providerId="ADAL" clId="{9245A59F-C463-F742-8035-5112702F7DD5}" dt="2022-01-24T21:32:16.363" v="1703" actId="1076"/>
          <ac:picMkLst>
            <pc:docMk/>
            <pc:sldMk cId="1324939201" sldId="263"/>
            <ac:picMk id="13" creationId="{00000000-0000-0000-0000-000000000000}"/>
          </ac:picMkLst>
        </pc:picChg>
        <pc:picChg chg="add mod">
          <ac:chgData name="Andrea Carolina Mesa Vega" userId="066e37ef-9d64-411f-8a39-e2905d11b03d" providerId="ADAL" clId="{9245A59F-C463-F742-8035-5112702F7DD5}" dt="2022-01-24T21:22:31.901" v="1628"/>
          <ac:picMkLst>
            <pc:docMk/>
            <pc:sldMk cId="1324939201" sldId="263"/>
            <ac:picMk id="14" creationId="{980EB9A1-554F-374B-AE22-2CC67496CB78}"/>
          </ac:picMkLst>
        </pc:picChg>
        <pc:picChg chg="add mod">
          <ac:chgData name="Andrea Carolina Mesa Vega" userId="066e37ef-9d64-411f-8a39-e2905d11b03d" providerId="ADAL" clId="{9245A59F-C463-F742-8035-5112702F7DD5}" dt="2022-01-24T21:32:20.563" v="1704" actId="1076"/>
          <ac:picMkLst>
            <pc:docMk/>
            <pc:sldMk cId="1324939201" sldId="263"/>
            <ac:picMk id="6146" creationId="{E3BAD6F6-3636-ED4D-9E1D-A0546F3171A3}"/>
          </ac:picMkLst>
        </pc:picChg>
      </pc:sldChg>
      <pc:sldChg chg="addSp delSp modSp mod modAnim">
        <pc:chgData name="Andrea Carolina Mesa Vega" userId="066e37ef-9d64-411f-8a39-e2905d11b03d" providerId="ADAL" clId="{9245A59F-C463-F742-8035-5112702F7DD5}" dt="2022-01-25T13:49:36.815" v="2359" actId="1076"/>
        <pc:sldMkLst>
          <pc:docMk/>
          <pc:sldMk cId="3397489912" sldId="264"/>
        </pc:sldMkLst>
        <pc:spChg chg="del">
          <ac:chgData name="Andrea Carolina Mesa Vega" userId="066e37ef-9d64-411f-8a39-e2905d11b03d" providerId="ADAL" clId="{9245A59F-C463-F742-8035-5112702F7DD5}" dt="2022-01-24T21:32:43.769" v="1707" actId="478"/>
          <ac:spMkLst>
            <pc:docMk/>
            <pc:sldMk cId="3397489912" sldId="264"/>
            <ac:spMk id="4" creationId="{00000000-0000-0000-0000-000000000000}"/>
          </ac:spMkLst>
        </pc:spChg>
        <pc:spChg chg="add mod">
          <ac:chgData name="Andrea Carolina Mesa Vega" userId="066e37ef-9d64-411f-8a39-e2905d11b03d" providerId="ADAL" clId="{9245A59F-C463-F742-8035-5112702F7DD5}" dt="2022-01-25T13:49:36.815" v="2359" actId="1076"/>
          <ac:spMkLst>
            <pc:docMk/>
            <pc:sldMk cId="3397489912" sldId="264"/>
            <ac:spMk id="4" creationId="{B4787F99-0E11-8B43-A926-27CC88D0154C}"/>
          </ac:spMkLst>
        </pc:spChg>
        <pc:spChg chg="del mod">
          <ac:chgData name="Andrea Carolina Mesa Vega" userId="066e37ef-9d64-411f-8a39-e2905d11b03d" providerId="ADAL" clId="{9245A59F-C463-F742-8035-5112702F7DD5}" dt="2022-01-24T21:32:43.769" v="1707" actId="478"/>
          <ac:spMkLst>
            <pc:docMk/>
            <pc:sldMk cId="3397489912" sldId="264"/>
            <ac:spMk id="5" creationId="{00000000-0000-0000-0000-000000000000}"/>
          </ac:spMkLst>
        </pc:spChg>
        <pc:spChg chg="del">
          <ac:chgData name="Andrea Carolina Mesa Vega" userId="066e37ef-9d64-411f-8a39-e2905d11b03d" providerId="ADAL" clId="{9245A59F-C463-F742-8035-5112702F7DD5}" dt="2022-01-24T21:32:43.769" v="1707" actId="478"/>
          <ac:spMkLst>
            <pc:docMk/>
            <pc:sldMk cId="3397489912" sldId="264"/>
            <ac:spMk id="6" creationId="{00000000-0000-0000-0000-000000000000}"/>
          </ac:spMkLst>
        </pc:spChg>
        <pc:spChg chg="del">
          <ac:chgData name="Andrea Carolina Mesa Vega" userId="066e37ef-9d64-411f-8a39-e2905d11b03d" providerId="ADAL" clId="{9245A59F-C463-F742-8035-5112702F7DD5}" dt="2022-01-24T21:32:43.769" v="1707" actId="478"/>
          <ac:spMkLst>
            <pc:docMk/>
            <pc:sldMk cId="3397489912" sldId="264"/>
            <ac:spMk id="7" creationId="{00000000-0000-0000-0000-000000000000}"/>
          </ac:spMkLst>
        </pc:spChg>
        <pc:spChg chg="del">
          <ac:chgData name="Andrea Carolina Mesa Vega" userId="066e37ef-9d64-411f-8a39-e2905d11b03d" providerId="ADAL" clId="{9245A59F-C463-F742-8035-5112702F7DD5}" dt="2022-01-24T21:32:43.769" v="1707" actId="478"/>
          <ac:spMkLst>
            <pc:docMk/>
            <pc:sldMk cId="3397489912" sldId="264"/>
            <ac:spMk id="8" creationId="{00000000-0000-0000-0000-000000000000}"/>
          </ac:spMkLst>
        </pc:spChg>
        <pc:spChg chg="del">
          <ac:chgData name="Andrea Carolina Mesa Vega" userId="066e37ef-9d64-411f-8a39-e2905d11b03d" providerId="ADAL" clId="{9245A59F-C463-F742-8035-5112702F7DD5}" dt="2022-01-24T21:32:43.769" v="1707" actId="478"/>
          <ac:spMkLst>
            <pc:docMk/>
            <pc:sldMk cId="3397489912" sldId="264"/>
            <ac:spMk id="9" creationId="{00000000-0000-0000-0000-000000000000}"/>
          </ac:spMkLst>
        </pc:spChg>
        <pc:spChg chg="del">
          <ac:chgData name="Andrea Carolina Mesa Vega" userId="066e37ef-9d64-411f-8a39-e2905d11b03d" providerId="ADAL" clId="{9245A59F-C463-F742-8035-5112702F7DD5}" dt="2022-01-24T21:32:43.769" v="1707" actId="478"/>
          <ac:spMkLst>
            <pc:docMk/>
            <pc:sldMk cId="3397489912" sldId="264"/>
            <ac:spMk id="10" creationId="{00000000-0000-0000-0000-000000000000}"/>
          </ac:spMkLst>
        </pc:spChg>
        <pc:picChg chg="add mod">
          <ac:chgData name="Andrea Carolina Mesa Vega" userId="066e37ef-9d64-411f-8a39-e2905d11b03d" providerId="ADAL" clId="{9245A59F-C463-F742-8035-5112702F7DD5}" dt="2022-01-25T13:49:13.511" v="2333" actId="1076"/>
          <ac:picMkLst>
            <pc:docMk/>
            <pc:sldMk cId="3397489912" sldId="264"/>
            <ac:picMk id="2" creationId="{E21F127A-347F-7649-ABAA-866B07F71C45}"/>
          </ac:picMkLst>
        </pc:picChg>
      </pc:sldChg>
      <pc:sldChg chg="addSp delSp modSp mod ord setBg">
        <pc:chgData name="Andrea Carolina Mesa Vega" userId="066e37ef-9d64-411f-8a39-e2905d11b03d" providerId="ADAL" clId="{9245A59F-C463-F742-8035-5112702F7DD5}" dt="2022-01-24T21:42:22.545" v="1951" actId="207"/>
        <pc:sldMkLst>
          <pc:docMk/>
          <pc:sldMk cId="2188342487" sldId="265"/>
        </pc:sldMkLst>
        <pc:spChg chg="mod">
          <ac:chgData name="Andrea Carolina Mesa Vega" userId="066e37ef-9d64-411f-8a39-e2905d11b03d" providerId="ADAL" clId="{9245A59F-C463-F742-8035-5112702F7DD5}" dt="2022-01-24T21:36:52.227" v="1746" actId="1076"/>
          <ac:spMkLst>
            <pc:docMk/>
            <pc:sldMk cId="2188342487" sldId="265"/>
            <ac:spMk id="6" creationId="{00000000-0000-0000-0000-000000000000}"/>
          </ac:spMkLst>
        </pc:spChg>
        <pc:spChg chg="mod">
          <ac:chgData name="Andrea Carolina Mesa Vega" userId="066e37ef-9d64-411f-8a39-e2905d11b03d" providerId="ADAL" clId="{9245A59F-C463-F742-8035-5112702F7DD5}" dt="2022-01-24T21:36:57.747" v="1747" actId="1076"/>
          <ac:spMkLst>
            <pc:docMk/>
            <pc:sldMk cId="2188342487" sldId="265"/>
            <ac:spMk id="11" creationId="{194F28ED-02C6-4903-BED3-EFA5783A2B02}"/>
          </ac:spMkLst>
        </pc:spChg>
        <pc:spChg chg="mod">
          <ac:chgData name="Andrea Carolina Mesa Vega" userId="066e37ef-9d64-411f-8a39-e2905d11b03d" providerId="ADAL" clId="{9245A59F-C463-F742-8035-5112702F7DD5}" dt="2022-01-24T21:36:57.747" v="1747" actId="1076"/>
          <ac:spMkLst>
            <pc:docMk/>
            <pc:sldMk cId="2188342487" sldId="265"/>
            <ac:spMk id="12" creationId="{263B0FF2-E96D-4038-B759-7B2603DB7C9A}"/>
          </ac:spMkLst>
        </pc:spChg>
        <pc:spChg chg="add del mod">
          <ac:chgData name="Andrea Carolina Mesa Vega" userId="066e37ef-9d64-411f-8a39-e2905d11b03d" providerId="ADAL" clId="{9245A59F-C463-F742-8035-5112702F7DD5}" dt="2022-01-24T21:35:47.913" v="1727" actId="478"/>
          <ac:spMkLst>
            <pc:docMk/>
            <pc:sldMk cId="2188342487" sldId="265"/>
            <ac:spMk id="13" creationId="{4AF25D98-C2D5-0C4A-BC54-0680AAB662AE}"/>
          </ac:spMkLst>
        </pc:spChg>
        <pc:spChg chg="add mod">
          <ac:chgData name="Andrea Carolina Mesa Vega" userId="066e37ef-9d64-411f-8a39-e2905d11b03d" providerId="ADAL" clId="{9245A59F-C463-F742-8035-5112702F7DD5}" dt="2022-01-24T21:42:22.545" v="1951" actId="207"/>
          <ac:spMkLst>
            <pc:docMk/>
            <pc:sldMk cId="2188342487" sldId="265"/>
            <ac:spMk id="16" creationId="{7480D68C-91D1-B34E-9F10-09D6C6656DFD}"/>
          </ac:spMkLst>
        </pc:spChg>
        <pc:grpChg chg="mod">
          <ac:chgData name="Andrea Carolina Mesa Vega" userId="066e37ef-9d64-411f-8a39-e2905d11b03d" providerId="ADAL" clId="{9245A59F-C463-F742-8035-5112702F7DD5}" dt="2022-01-24T21:36:59.811" v="1748" actId="1076"/>
          <ac:grpSpMkLst>
            <pc:docMk/>
            <pc:sldMk cId="2188342487" sldId="265"/>
            <ac:grpSpMk id="8" creationId="{30D8D08C-D434-4530-9CA4-5B4D8FD9EFBE}"/>
          </ac:grpSpMkLst>
        </pc:grpChg>
        <pc:picChg chg="mod">
          <ac:chgData name="Andrea Carolina Mesa Vega" userId="066e37ef-9d64-411f-8a39-e2905d11b03d" providerId="ADAL" clId="{9245A59F-C463-F742-8035-5112702F7DD5}" dt="2022-01-24T21:36:52.227" v="1746" actId="1076"/>
          <ac:picMkLst>
            <pc:docMk/>
            <pc:sldMk cId="2188342487" sldId="265"/>
            <ac:picMk id="7" creationId="{00000000-0000-0000-0000-000000000000}"/>
          </ac:picMkLst>
        </pc:picChg>
        <pc:picChg chg="add mod modCrop">
          <ac:chgData name="Andrea Carolina Mesa Vega" userId="066e37ef-9d64-411f-8a39-e2905d11b03d" providerId="ADAL" clId="{9245A59F-C463-F742-8035-5112702F7DD5}" dt="2022-01-24T21:41:59.172" v="1890" actId="167"/>
          <ac:picMkLst>
            <pc:docMk/>
            <pc:sldMk cId="2188342487" sldId="265"/>
            <ac:picMk id="10" creationId="{6455278B-7CFA-0749-A261-9C731B210A8B}"/>
          </ac:picMkLst>
        </pc:picChg>
        <pc:picChg chg="add mod">
          <ac:chgData name="Andrea Carolina Mesa Vega" userId="066e37ef-9d64-411f-8a39-e2905d11b03d" providerId="ADAL" clId="{9245A59F-C463-F742-8035-5112702F7DD5}" dt="2022-01-24T21:33:47.563" v="1709"/>
          <ac:picMkLst>
            <pc:docMk/>
            <pc:sldMk cId="2188342487" sldId="265"/>
            <ac:picMk id="14" creationId="{F175AB45-4EDD-5945-9883-2B1901967438}"/>
          </ac:picMkLst>
        </pc:picChg>
        <pc:picChg chg="add mod">
          <ac:chgData name="Andrea Carolina Mesa Vega" userId="066e37ef-9d64-411f-8a39-e2905d11b03d" providerId="ADAL" clId="{9245A59F-C463-F742-8035-5112702F7DD5}" dt="2022-01-24T21:37:04.828" v="1749"/>
          <ac:picMkLst>
            <pc:docMk/>
            <pc:sldMk cId="2188342487" sldId="265"/>
            <ac:picMk id="15" creationId="{12F28BA4-B354-5E49-9A80-797AF8FCE4B4}"/>
          </ac:picMkLst>
        </pc:picChg>
        <pc:cxnChg chg="mod">
          <ac:chgData name="Andrea Carolina Mesa Vega" userId="066e37ef-9d64-411f-8a39-e2905d11b03d" providerId="ADAL" clId="{9245A59F-C463-F742-8035-5112702F7DD5}" dt="2022-01-24T21:36:52.227" v="1746" actId="1076"/>
          <ac:cxnSpMkLst>
            <pc:docMk/>
            <pc:sldMk cId="2188342487" sldId="265"/>
            <ac:cxnSpMk id="9" creationId="{00000000-0000-0000-0000-000000000000}"/>
          </ac:cxnSpMkLst>
        </pc:cxnChg>
      </pc:sldChg>
      <pc:sldChg chg="addSp delSp modSp mod setBg">
        <pc:chgData name="Andrea Carolina Mesa Vega" userId="066e37ef-9d64-411f-8a39-e2905d11b03d" providerId="ADAL" clId="{9245A59F-C463-F742-8035-5112702F7DD5}" dt="2022-01-25T15:59:24.340" v="2999"/>
        <pc:sldMkLst>
          <pc:docMk/>
          <pc:sldMk cId="1529962249" sldId="266"/>
        </pc:sldMkLst>
        <pc:picChg chg="del mod">
          <ac:chgData name="Andrea Carolina Mesa Vega" userId="066e37ef-9d64-411f-8a39-e2905d11b03d" providerId="ADAL" clId="{9245A59F-C463-F742-8035-5112702F7DD5}" dt="2022-01-25T15:58:56.717" v="2994" actId="478"/>
          <ac:picMkLst>
            <pc:docMk/>
            <pc:sldMk cId="1529962249" sldId="266"/>
            <ac:picMk id="2" creationId="{356AEAAB-6711-403F-99F2-8800AC38BB97}"/>
          </ac:picMkLst>
        </pc:picChg>
        <pc:picChg chg="add del mod">
          <ac:chgData name="Andrea Carolina Mesa Vega" userId="066e37ef-9d64-411f-8a39-e2905d11b03d" providerId="ADAL" clId="{9245A59F-C463-F742-8035-5112702F7DD5}" dt="2022-01-25T15:59:16.592" v="2998" actId="478"/>
          <ac:picMkLst>
            <pc:docMk/>
            <pc:sldMk cId="1529962249" sldId="266"/>
            <ac:picMk id="3" creationId="{5FA3AF1E-09C0-624B-8C3F-15E1E84C99FB}"/>
          </ac:picMkLst>
        </pc:picChg>
        <pc:picChg chg="add mod">
          <ac:chgData name="Andrea Carolina Mesa Vega" userId="066e37ef-9d64-411f-8a39-e2905d11b03d" providerId="ADAL" clId="{9245A59F-C463-F742-8035-5112702F7DD5}" dt="2022-01-25T15:59:24.340" v="2999"/>
          <ac:picMkLst>
            <pc:docMk/>
            <pc:sldMk cId="1529962249" sldId="266"/>
            <ac:picMk id="4" creationId="{E4095A9C-400D-9F4C-8149-00D431F27AA1}"/>
          </ac:picMkLst>
        </pc:picChg>
      </pc:sldChg>
      <pc:sldChg chg="addSp delSp modSp mod">
        <pc:chgData name="Andrea Carolina Mesa Vega" userId="066e37ef-9d64-411f-8a39-e2905d11b03d" providerId="ADAL" clId="{9245A59F-C463-F742-8035-5112702F7DD5}" dt="2022-01-24T22:02:05.147" v="2319" actId="1076"/>
        <pc:sldMkLst>
          <pc:docMk/>
          <pc:sldMk cId="969899378" sldId="271"/>
        </pc:sldMkLst>
        <pc:spChg chg="mod">
          <ac:chgData name="Andrea Carolina Mesa Vega" userId="066e37ef-9d64-411f-8a39-e2905d11b03d" providerId="ADAL" clId="{9245A59F-C463-F742-8035-5112702F7DD5}" dt="2022-01-24T21:50:35.978" v="2099" actId="14100"/>
          <ac:spMkLst>
            <pc:docMk/>
            <pc:sldMk cId="969899378" sldId="271"/>
            <ac:spMk id="5" creationId="{00000000-0000-0000-0000-000000000000}"/>
          </ac:spMkLst>
        </pc:spChg>
        <pc:spChg chg="mod">
          <ac:chgData name="Andrea Carolina Mesa Vega" userId="066e37ef-9d64-411f-8a39-e2905d11b03d" providerId="ADAL" clId="{9245A59F-C463-F742-8035-5112702F7DD5}" dt="2022-01-24T21:50:16.079" v="2097" actId="207"/>
          <ac:spMkLst>
            <pc:docMk/>
            <pc:sldMk cId="969899378" sldId="271"/>
            <ac:spMk id="9" creationId="{00000000-0000-0000-0000-000000000000}"/>
          </ac:spMkLst>
        </pc:spChg>
        <pc:spChg chg="add del mod">
          <ac:chgData name="Andrea Carolina Mesa Vega" userId="066e37ef-9d64-411f-8a39-e2905d11b03d" providerId="ADAL" clId="{9245A59F-C463-F742-8035-5112702F7DD5}" dt="2022-01-24T21:49:10.255" v="2076" actId="478"/>
          <ac:spMkLst>
            <pc:docMk/>
            <pc:sldMk cId="969899378" sldId="271"/>
            <ac:spMk id="12" creationId="{DDD29250-0C6D-CD47-A408-FDFFBE93E7DF}"/>
          </ac:spMkLst>
        </pc:spChg>
        <pc:grpChg chg="add mod">
          <ac:chgData name="Andrea Carolina Mesa Vega" userId="066e37ef-9d64-411f-8a39-e2905d11b03d" providerId="ADAL" clId="{9245A59F-C463-F742-8035-5112702F7DD5}" dt="2022-01-24T22:02:05.147" v="2319" actId="1076"/>
          <ac:grpSpMkLst>
            <pc:docMk/>
            <pc:sldMk cId="969899378" sldId="271"/>
            <ac:grpSpMk id="13" creationId="{3A738224-AF1F-C442-82B9-29C4ABF02218}"/>
          </ac:grpSpMkLst>
        </pc:grpChg>
        <pc:picChg chg="mod">
          <ac:chgData name="Andrea Carolina Mesa Vega" userId="066e37ef-9d64-411f-8a39-e2905d11b03d" providerId="ADAL" clId="{9245A59F-C463-F742-8035-5112702F7DD5}" dt="2022-01-24T21:49:41.944" v="2086" actId="164"/>
          <ac:picMkLst>
            <pc:docMk/>
            <pc:sldMk cId="969899378" sldId="271"/>
            <ac:picMk id="3" creationId="{00000000-0000-0000-0000-000000000000}"/>
          </ac:picMkLst>
        </pc:picChg>
        <pc:picChg chg="mod">
          <ac:chgData name="Andrea Carolina Mesa Vega" userId="066e37ef-9d64-411f-8a39-e2905d11b03d" providerId="ADAL" clId="{9245A59F-C463-F742-8035-5112702F7DD5}" dt="2022-01-24T21:49:41.944" v="2086" actId="164"/>
          <ac:picMkLst>
            <pc:docMk/>
            <pc:sldMk cId="969899378" sldId="271"/>
            <ac:picMk id="6" creationId="{00000000-0000-0000-0000-000000000000}"/>
          </ac:picMkLst>
        </pc:picChg>
        <pc:picChg chg="mod">
          <ac:chgData name="Andrea Carolina Mesa Vega" userId="066e37ef-9d64-411f-8a39-e2905d11b03d" providerId="ADAL" clId="{9245A59F-C463-F742-8035-5112702F7DD5}" dt="2022-01-24T21:49:41.944" v="2086" actId="164"/>
          <ac:picMkLst>
            <pc:docMk/>
            <pc:sldMk cId="969899378" sldId="271"/>
            <ac:picMk id="8" creationId="{00000000-0000-0000-0000-000000000000}"/>
          </ac:picMkLst>
        </pc:picChg>
        <pc:picChg chg="add mod">
          <ac:chgData name="Andrea Carolina Mesa Vega" userId="066e37ef-9d64-411f-8a39-e2905d11b03d" providerId="ADAL" clId="{9245A59F-C463-F742-8035-5112702F7DD5}" dt="2022-01-24T21:44:22.570" v="1982"/>
          <ac:picMkLst>
            <pc:docMk/>
            <pc:sldMk cId="969899378" sldId="271"/>
            <ac:picMk id="10" creationId="{D8C15DD9-3BF1-1344-A5F9-D67B72699D8B}"/>
          </ac:picMkLst>
        </pc:picChg>
        <pc:picChg chg="add mod modCrop">
          <ac:chgData name="Andrea Carolina Mesa Vega" userId="066e37ef-9d64-411f-8a39-e2905d11b03d" providerId="ADAL" clId="{9245A59F-C463-F742-8035-5112702F7DD5}" dt="2022-01-24T21:51:10.356" v="2112" actId="18131"/>
          <ac:picMkLst>
            <pc:docMk/>
            <pc:sldMk cId="969899378" sldId="271"/>
            <ac:picMk id="11" creationId="{1AAF1F51-BA39-834C-9426-92499008923C}"/>
          </ac:picMkLst>
        </pc:picChg>
      </pc:sldChg>
      <pc:sldChg chg="addSp delSp modSp mod modShow">
        <pc:chgData name="Andrea Carolina Mesa Vega" userId="066e37ef-9d64-411f-8a39-e2905d11b03d" providerId="ADAL" clId="{9245A59F-C463-F742-8035-5112702F7DD5}" dt="2022-01-25T21:38:10.776" v="3161" actId="1038"/>
        <pc:sldMkLst>
          <pc:docMk/>
          <pc:sldMk cId="3002750034" sldId="273"/>
        </pc:sldMkLst>
        <pc:spChg chg="add del mod">
          <ac:chgData name="Andrea Carolina Mesa Vega" userId="066e37ef-9d64-411f-8a39-e2905d11b03d" providerId="ADAL" clId="{9245A59F-C463-F742-8035-5112702F7DD5}" dt="2022-01-25T19:35:45.576" v="3043" actId="478"/>
          <ac:spMkLst>
            <pc:docMk/>
            <pc:sldMk cId="3002750034" sldId="273"/>
            <ac:spMk id="3" creationId="{58DD22D1-6DBB-4D4A-8EBA-A6CF91263564}"/>
          </ac:spMkLst>
        </pc:spChg>
        <pc:spChg chg="add mod">
          <ac:chgData name="Andrea Carolina Mesa Vega" userId="066e37ef-9d64-411f-8a39-e2905d11b03d" providerId="ADAL" clId="{9245A59F-C463-F742-8035-5112702F7DD5}" dt="2022-01-25T19:36:37.698" v="3050"/>
          <ac:spMkLst>
            <pc:docMk/>
            <pc:sldMk cId="3002750034" sldId="273"/>
            <ac:spMk id="6" creationId="{6897CB60-F457-BF4D-8783-80EA143369B0}"/>
          </ac:spMkLst>
        </pc:spChg>
        <pc:picChg chg="add mod modCrop">
          <ac:chgData name="Andrea Carolina Mesa Vega" userId="066e37ef-9d64-411f-8a39-e2905d11b03d" providerId="ADAL" clId="{9245A59F-C463-F742-8035-5112702F7DD5}" dt="2022-01-25T19:36:29.978" v="3049" actId="18131"/>
          <ac:picMkLst>
            <pc:docMk/>
            <pc:sldMk cId="3002750034" sldId="273"/>
            <ac:picMk id="4" creationId="{C1ACB4E1-8BE5-6747-92BB-C958AF8FF425}"/>
          </ac:picMkLst>
        </pc:picChg>
        <pc:picChg chg="add mod">
          <ac:chgData name="Andrea Carolina Mesa Vega" userId="066e37ef-9d64-411f-8a39-e2905d11b03d" providerId="ADAL" clId="{9245A59F-C463-F742-8035-5112702F7DD5}" dt="2022-01-25T19:36:43.898" v="3051"/>
          <ac:picMkLst>
            <pc:docMk/>
            <pc:sldMk cId="3002750034" sldId="273"/>
            <ac:picMk id="7" creationId="{FA4D864F-0FE9-3D40-A125-8582829BAC4B}"/>
          </ac:picMkLst>
        </pc:picChg>
        <pc:picChg chg="add mod">
          <ac:chgData name="Andrea Carolina Mesa Vega" userId="066e37ef-9d64-411f-8a39-e2905d11b03d" providerId="ADAL" clId="{9245A59F-C463-F742-8035-5112702F7DD5}" dt="2022-01-25T21:38:10.776" v="3161" actId="1038"/>
          <ac:picMkLst>
            <pc:docMk/>
            <pc:sldMk cId="3002750034" sldId="273"/>
            <ac:picMk id="8" creationId="{6F2DB569-6D24-6644-A0AF-DA6C9A6AAAB2}"/>
          </ac:picMkLst>
        </pc:picChg>
        <pc:picChg chg="add mod">
          <ac:chgData name="Andrea Carolina Mesa Vega" userId="066e37ef-9d64-411f-8a39-e2905d11b03d" providerId="ADAL" clId="{9245A59F-C463-F742-8035-5112702F7DD5}" dt="2022-01-25T21:37:52.812" v="3157" actId="1076"/>
          <ac:picMkLst>
            <pc:docMk/>
            <pc:sldMk cId="3002750034" sldId="273"/>
            <ac:picMk id="9" creationId="{85DB774F-4A45-434C-A106-B9CEFEA02D3B}"/>
          </ac:picMkLst>
        </pc:picChg>
        <pc:picChg chg="del mod">
          <ac:chgData name="Andrea Carolina Mesa Vega" userId="066e37ef-9d64-411f-8a39-e2905d11b03d" providerId="ADAL" clId="{9245A59F-C463-F742-8035-5112702F7DD5}" dt="2022-01-25T19:35:44.326" v="3042" actId="478"/>
          <ac:picMkLst>
            <pc:docMk/>
            <pc:sldMk cId="3002750034" sldId="273"/>
            <ac:picMk id="163" creationId="{00000000-0000-0000-0000-000000000000}"/>
          </ac:picMkLst>
        </pc:picChg>
      </pc:sldChg>
      <pc:sldChg chg="addSp delSp modSp mod">
        <pc:chgData name="Andrea Carolina Mesa Vega" userId="066e37ef-9d64-411f-8a39-e2905d11b03d" providerId="ADAL" clId="{9245A59F-C463-F742-8035-5112702F7DD5}" dt="2022-01-24T21:54:11.042" v="2145"/>
        <pc:sldMkLst>
          <pc:docMk/>
          <pc:sldMk cId="2486759595" sldId="275"/>
        </pc:sldMkLst>
        <pc:picChg chg="del">
          <ac:chgData name="Andrea Carolina Mesa Vega" userId="066e37ef-9d64-411f-8a39-e2905d11b03d" providerId="ADAL" clId="{9245A59F-C463-F742-8035-5112702F7DD5}" dt="2022-01-24T21:54:05.407" v="2144" actId="478"/>
          <ac:picMkLst>
            <pc:docMk/>
            <pc:sldMk cId="2486759595" sldId="275"/>
            <ac:picMk id="17" creationId="{00000000-0000-0000-0000-000000000000}"/>
          </ac:picMkLst>
        </pc:picChg>
        <pc:picChg chg="add mod">
          <ac:chgData name="Andrea Carolina Mesa Vega" userId="066e37ef-9d64-411f-8a39-e2905d11b03d" providerId="ADAL" clId="{9245A59F-C463-F742-8035-5112702F7DD5}" dt="2022-01-24T21:54:11.042" v="2145"/>
          <ac:picMkLst>
            <pc:docMk/>
            <pc:sldMk cId="2486759595" sldId="275"/>
            <ac:picMk id="19" creationId="{2FFE4CAD-DF77-4E40-8922-F27C9A2E515D}"/>
          </ac:picMkLst>
        </pc:picChg>
      </pc:sldChg>
      <pc:sldChg chg="del">
        <pc:chgData name="Andrea Carolina Mesa Vega" userId="066e37ef-9d64-411f-8a39-e2905d11b03d" providerId="ADAL" clId="{9245A59F-C463-F742-8035-5112702F7DD5}" dt="2022-01-24T17:48:35.023" v="604" actId="2696"/>
        <pc:sldMkLst>
          <pc:docMk/>
          <pc:sldMk cId="1449803718" sldId="276"/>
        </pc:sldMkLst>
      </pc:sldChg>
      <pc:sldChg chg="del">
        <pc:chgData name="Andrea Carolina Mesa Vega" userId="066e37ef-9d64-411f-8a39-e2905d11b03d" providerId="ADAL" clId="{9245A59F-C463-F742-8035-5112702F7DD5}" dt="2022-01-24T17:48:51.469" v="605" actId="2696"/>
        <pc:sldMkLst>
          <pc:docMk/>
          <pc:sldMk cId="2903622537" sldId="277"/>
        </pc:sldMkLst>
      </pc:sldChg>
      <pc:sldChg chg="addSp delSp modSp mod setBg">
        <pc:chgData name="Andrea Carolina Mesa Vega" userId="066e37ef-9d64-411f-8a39-e2905d11b03d" providerId="ADAL" clId="{9245A59F-C463-F742-8035-5112702F7DD5}" dt="2022-01-25T19:47:12.383" v="3133" actId="1035"/>
        <pc:sldMkLst>
          <pc:docMk/>
          <pc:sldMk cId="1619211941" sldId="278"/>
        </pc:sldMkLst>
        <pc:spChg chg="del mod">
          <ac:chgData name="Andrea Carolina Mesa Vega" userId="066e37ef-9d64-411f-8a39-e2905d11b03d" providerId="ADAL" clId="{9245A59F-C463-F742-8035-5112702F7DD5}" dt="2022-01-24T21:52:34.321" v="2117" actId="478"/>
          <ac:spMkLst>
            <pc:docMk/>
            <pc:sldMk cId="1619211941" sldId="278"/>
            <ac:spMk id="2" creationId="{00000000-0000-0000-0000-000000000000}"/>
          </ac:spMkLst>
        </pc:spChg>
        <pc:spChg chg="mod">
          <ac:chgData name="Andrea Carolina Mesa Vega" userId="066e37ef-9d64-411f-8a39-e2905d11b03d" providerId="ADAL" clId="{9245A59F-C463-F742-8035-5112702F7DD5}" dt="2022-01-25T19:47:03.794" v="3116" actId="1076"/>
          <ac:spMkLst>
            <pc:docMk/>
            <pc:sldMk cId="1619211941" sldId="278"/>
            <ac:spMk id="3" creationId="{00000000-0000-0000-0000-000000000000}"/>
          </ac:spMkLst>
        </pc:spChg>
        <pc:spChg chg="del">
          <ac:chgData name="Andrea Carolina Mesa Vega" userId="066e37ef-9d64-411f-8a39-e2905d11b03d" providerId="ADAL" clId="{9245A59F-C463-F742-8035-5112702F7DD5}" dt="2022-01-25T15:17:16.419" v="2508" actId="478"/>
          <ac:spMkLst>
            <pc:docMk/>
            <pc:sldMk cId="1619211941" sldId="278"/>
            <ac:spMk id="7" creationId="{00000000-0000-0000-0000-000000000000}"/>
          </ac:spMkLst>
        </pc:spChg>
        <pc:spChg chg="del">
          <ac:chgData name="Andrea Carolina Mesa Vega" userId="066e37ef-9d64-411f-8a39-e2905d11b03d" providerId="ADAL" clId="{9245A59F-C463-F742-8035-5112702F7DD5}" dt="2022-01-25T15:17:16.419" v="2508" actId="478"/>
          <ac:spMkLst>
            <pc:docMk/>
            <pc:sldMk cId="1619211941" sldId="278"/>
            <ac:spMk id="8" creationId="{00000000-0000-0000-0000-000000000000}"/>
          </ac:spMkLst>
        </pc:spChg>
        <pc:spChg chg="del mod">
          <ac:chgData name="Andrea Carolina Mesa Vega" userId="066e37ef-9d64-411f-8a39-e2905d11b03d" providerId="ADAL" clId="{9245A59F-C463-F742-8035-5112702F7DD5}" dt="2022-01-24T21:53:56.621" v="2142" actId="478"/>
          <ac:spMkLst>
            <pc:docMk/>
            <pc:sldMk cId="1619211941" sldId="278"/>
            <ac:spMk id="13" creationId="{00000000-0000-0000-0000-000000000000}"/>
          </ac:spMkLst>
        </pc:spChg>
        <pc:spChg chg="add mod">
          <ac:chgData name="Andrea Carolina Mesa Vega" userId="066e37ef-9d64-411f-8a39-e2905d11b03d" providerId="ADAL" clId="{9245A59F-C463-F742-8035-5112702F7DD5}" dt="2022-01-25T15:51:13.772" v="2979" actId="207"/>
          <ac:spMkLst>
            <pc:docMk/>
            <pc:sldMk cId="1619211941" sldId="278"/>
            <ac:spMk id="19" creationId="{74EEFC6D-4573-1844-BB59-3BE8664D8068}"/>
          </ac:spMkLst>
        </pc:spChg>
        <pc:spChg chg="add mod">
          <ac:chgData name="Andrea Carolina Mesa Vega" userId="066e37ef-9d64-411f-8a39-e2905d11b03d" providerId="ADAL" clId="{9245A59F-C463-F742-8035-5112702F7DD5}" dt="2022-01-25T15:18:47.306" v="2554" actId="207"/>
          <ac:spMkLst>
            <pc:docMk/>
            <pc:sldMk cId="1619211941" sldId="278"/>
            <ac:spMk id="20" creationId="{1AB89977-FC45-C64F-AB81-A2765EFBAA3D}"/>
          </ac:spMkLst>
        </pc:spChg>
        <pc:spChg chg="add mod">
          <ac:chgData name="Andrea Carolina Mesa Vega" userId="066e37ef-9d64-411f-8a39-e2905d11b03d" providerId="ADAL" clId="{9245A59F-C463-F742-8035-5112702F7DD5}" dt="2022-01-25T15:51:20.399" v="2981" actId="207"/>
          <ac:spMkLst>
            <pc:docMk/>
            <pc:sldMk cId="1619211941" sldId="278"/>
            <ac:spMk id="22" creationId="{2CE89E8B-10CE-0449-A072-DB1023C1900B}"/>
          </ac:spMkLst>
        </pc:spChg>
        <pc:spChg chg="add mod">
          <ac:chgData name="Andrea Carolina Mesa Vega" userId="066e37ef-9d64-411f-8a39-e2905d11b03d" providerId="ADAL" clId="{9245A59F-C463-F742-8035-5112702F7DD5}" dt="2022-01-25T15:51:33.659" v="2984" actId="207"/>
          <ac:spMkLst>
            <pc:docMk/>
            <pc:sldMk cId="1619211941" sldId="278"/>
            <ac:spMk id="26" creationId="{B362D72B-E6A8-9E46-A4A0-797344B4F224}"/>
          </ac:spMkLst>
        </pc:spChg>
        <pc:spChg chg="add mod topLvl">
          <ac:chgData name="Andrea Carolina Mesa Vega" userId="066e37ef-9d64-411f-8a39-e2905d11b03d" providerId="ADAL" clId="{9245A59F-C463-F742-8035-5112702F7DD5}" dt="2022-01-25T15:51:18.347" v="2980" actId="14100"/>
          <ac:spMkLst>
            <pc:docMk/>
            <pc:sldMk cId="1619211941" sldId="278"/>
            <ac:spMk id="33" creationId="{7582FB72-435E-C741-BC3C-8D36E577FA22}"/>
          </ac:spMkLst>
        </pc:spChg>
        <pc:spChg chg="add mod topLvl">
          <ac:chgData name="Andrea Carolina Mesa Vega" userId="066e37ef-9d64-411f-8a39-e2905d11b03d" providerId="ADAL" clId="{9245A59F-C463-F742-8035-5112702F7DD5}" dt="2022-01-25T15:51:06.681" v="2978" actId="207"/>
          <ac:spMkLst>
            <pc:docMk/>
            <pc:sldMk cId="1619211941" sldId="278"/>
            <ac:spMk id="34" creationId="{AD5B18FD-07A6-A04C-B4AB-7559DDAF14A4}"/>
          </ac:spMkLst>
        </pc:spChg>
        <pc:spChg chg="add mod topLvl">
          <ac:chgData name="Andrea Carolina Mesa Vega" userId="066e37ef-9d64-411f-8a39-e2905d11b03d" providerId="ADAL" clId="{9245A59F-C463-F742-8035-5112702F7DD5}" dt="2022-01-25T15:51:06.681" v="2978" actId="207"/>
          <ac:spMkLst>
            <pc:docMk/>
            <pc:sldMk cId="1619211941" sldId="278"/>
            <ac:spMk id="35" creationId="{F089047D-AE5F-B741-A0B1-51FCB5E12B93}"/>
          </ac:spMkLst>
        </pc:spChg>
        <pc:grpChg chg="add mod">
          <ac:chgData name="Andrea Carolina Mesa Vega" userId="066e37ef-9d64-411f-8a39-e2905d11b03d" providerId="ADAL" clId="{9245A59F-C463-F742-8035-5112702F7DD5}" dt="2022-01-25T19:47:12.383" v="3133" actId="1035"/>
          <ac:grpSpMkLst>
            <pc:docMk/>
            <pc:sldMk cId="1619211941" sldId="278"/>
            <ac:grpSpMk id="2" creationId="{FA22FF3D-9CEF-314E-8DA0-63716E25911A}"/>
          </ac:grpSpMkLst>
        </pc:grpChg>
        <pc:grpChg chg="add mod topLvl">
          <ac:chgData name="Andrea Carolina Mesa Vega" userId="066e37ef-9d64-411f-8a39-e2905d11b03d" providerId="ADAL" clId="{9245A59F-C463-F742-8035-5112702F7DD5}" dt="2022-01-25T15:16:59.162" v="2503" actId="164"/>
          <ac:grpSpMkLst>
            <pc:docMk/>
            <pc:sldMk cId="1619211941" sldId="278"/>
            <ac:grpSpMk id="29" creationId="{05DFC14E-83AB-5342-8370-2E3569286692}"/>
          </ac:grpSpMkLst>
        </pc:grpChg>
        <pc:grpChg chg="add mod topLvl">
          <ac:chgData name="Andrea Carolina Mesa Vega" userId="066e37ef-9d64-411f-8a39-e2905d11b03d" providerId="ADAL" clId="{9245A59F-C463-F742-8035-5112702F7DD5}" dt="2022-01-25T15:16:59.162" v="2503" actId="164"/>
          <ac:grpSpMkLst>
            <pc:docMk/>
            <pc:sldMk cId="1619211941" sldId="278"/>
            <ac:grpSpMk id="30" creationId="{8586BF87-239E-4747-B76F-AFB86859EEF1}"/>
          </ac:grpSpMkLst>
        </pc:grpChg>
        <pc:grpChg chg="add mod topLvl">
          <ac:chgData name="Andrea Carolina Mesa Vega" userId="066e37ef-9d64-411f-8a39-e2905d11b03d" providerId="ADAL" clId="{9245A59F-C463-F742-8035-5112702F7DD5}" dt="2022-01-25T15:16:59.162" v="2503" actId="164"/>
          <ac:grpSpMkLst>
            <pc:docMk/>
            <pc:sldMk cId="1619211941" sldId="278"/>
            <ac:grpSpMk id="31" creationId="{80E2FFAE-BF4F-FC47-9189-834179D1765F}"/>
          </ac:grpSpMkLst>
        </pc:grpChg>
        <pc:grpChg chg="add del mod">
          <ac:chgData name="Andrea Carolina Mesa Vega" userId="066e37ef-9d64-411f-8a39-e2905d11b03d" providerId="ADAL" clId="{9245A59F-C463-F742-8035-5112702F7DD5}" dt="2022-01-24T22:01:06.618" v="2290" actId="165"/>
          <ac:grpSpMkLst>
            <pc:docMk/>
            <pc:sldMk cId="1619211941" sldId="278"/>
            <ac:grpSpMk id="36" creationId="{A2AC46D2-4DCC-7F43-9B5C-9C43545356EB}"/>
          </ac:grpSpMkLst>
        </pc:grpChg>
        <pc:picChg chg="del">
          <ac:chgData name="Andrea Carolina Mesa Vega" userId="066e37ef-9d64-411f-8a39-e2905d11b03d" providerId="ADAL" clId="{9245A59F-C463-F742-8035-5112702F7DD5}" dt="2022-01-24T21:52:32.748" v="2116" actId="478"/>
          <ac:picMkLst>
            <pc:docMk/>
            <pc:sldMk cId="1619211941" sldId="278"/>
            <ac:picMk id="4" creationId="{00000000-0000-0000-0000-000000000000}"/>
          </ac:picMkLst>
        </pc:picChg>
        <pc:picChg chg="del mod">
          <ac:chgData name="Andrea Carolina Mesa Vega" userId="066e37ef-9d64-411f-8a39-e2905d11b03d" providerId="ADAL" clId="{9245A59F-C463-F742-8035-5112702F7DD5}" dt="2022-01-24T21:53:56.621" v="2142" actId="478"/>
          <ac:picMkLst>
            <pc:docMk/>
            <pc:sldMk cId="1619211941" sldId="278"/>
            <ac:picMk id="6" creationId="{00000000-0000-0000-0000-000000000000}"/>
          </ac:picMkLst>
        </pc:picChg>
        <pc:picChg chg="del">
          <ac:chgData name="Andrea Carolina Mesa Vega" userId="066e37ef-9d64-411f-8a39-e2905d11b03d" providerId="ADAL" clId="{9245A59F-C463-F742-8035-5112702F7DD5}" dt="2022-01-25T15:17:16.419" v="2508" actId="478"/>
          <ac:picMkLst>
            <pc:docMk/>
            <pc:sldMk cId="1619211941" sldId="278"/>
            <ac:picMk id="9" creationId="{00000000-0000-0000-0000-000000000000}"/>
          </ac:picMkLst>
        </pc:picChg>
        <pc:picChg chg="del">
          <ac:chgData name="Andrea Carolina Mesa Vega" userId="066e37ef-9d64-411f-8a39-e2905d11b03d" providerId="ADAL" clId="{9245A59F-C463-F742-8035-5112702F7DD5}" dt="2022-01-25T15:17:16.419" v="2508" actId="478"/>
          <ac:picMkLst>
            <pc:docMk/>
            <pc:sldMk cId="1619211941" sldId="278"/>
            <ac:picMk id="10" creationId="{00000000-0000-0000-0000-000000000000}"/>
          </ac:picMkLst>
        </pc:picChg>
        <pc:picChg chg="del mod">
          <ac:chgData name="Andrea Carolina Mesa Vega" userId="066e37ef-9d64-411f-8a39-e2905d11b03d" providerId="ADAL" clId="{9245A59F-C463-F742-8035-5112702F7DD5}" dt="2022-01-24T21:53:32.122" v="2137" actId="478"/>
          <ac:picMkLst>
            <pc:docMk/>
            <pc:sldMk cId="1619211941" sldId="278"/>
            <ac:picMk id="11" creationId="{00000000-0000-0000-0000-000000000000}"/>
          </ac:picMkLst>
        </pc:picChg>
        <pc:picChg chg="del mod">
          <ac:chgData name="Andrea Carolina Mesa Vega" userId="066e37ef-9d64-411f-8a39-e2905d11b03d" providerId="ADAL" clId="{9245A59F-C463-F742-8035-5112702F7DD5}" dt="2022-01-24T21:53:56.621" v="2142" actId="478"/>
          <ac:picMkLst>
            <pc:docMk/>
            <pc:sldMk cId="1619211941" sldId="278"/>
            <ac:picMk id="12" creationId="{00000000-0000-0000-0000-000000000000}"/>
          </ac:picMkLst>
        </pc:picChg>
        <pc:picChg chg="add del mod">
          <ac:chgData name="Andrea Carolina Mesa Vega" userId="066e37ef-9d64-411f-8a39-e2905d11b03d" providerId="ADAL" clId="{9245A59F-C463-F742-8035-5112702F7DD5}" dt="2022-01-24T21:54:03.551" v="2143" actId="478"/>
          <ac:picMkLst>
            <pc:docMk/>
            <pc:sldMk cId="1619211941" sldId="278"/>
            <ac:picMk id="14" creationId="{3882D659-DF7C-C742-A3DD-6A4D58730B2F}"/>
          </ac:picMkLst>
        </pc:picChg>
        <pc:picChg chg="add mod">
          <ac:chgData name="Andrea Carolina Mesa Vega" userId="066e37ef-9d64-411f-8a39-e2905d11b03d" providerId="ADAL" clId="{9245A59F-C463-F742-8035-5112702F7DD5}" dt="2022-01-25T15:17:42.012" v="2511" actId="12788"/>
          <ac:picMkLst>
            <pc:docMk/>
            <pc:sldMk cId="1619211941" sldId="278"/>
            <ac:picMk id="15" creationId="{747E11BA-7991-C24B-818D-5F6B806E5C9B}"/>
          </ac:picMkLst>
        </pc:picChg>
        <pc:picChg chg="add del mod">
          <ac:chgData name="Andrea Carolina Mesa Vega" userId="066e37ef-9d64-411f-8a39-e2905d11b03d" providerId="ADAL" clId="{9245A59F-C463-F742-8035-5112702F7DD5}" dt="2022-01-24T21:56:28.669" v="2161" actId="478"/>
          <ac:picMkLst>
            <pc:docMk/>
            <pc:sldMk cId="1619211941" sldId="278"/>
            <ac:picMk id="16" creationId="{BA4033F6-8879-664C-B414-D383CAC591BB}"/>
          </ac:picMkLst>
        </pc:picChg>
        <pc:picChg chg="add del mod">
          <ac:chgData name="Andrea Carolina Mesa Vega" userId="066e37ef-9d64-411f-8a39-e2905d11b03d" providerId="ADAL" clId="{9245A59F-C463-F742-8035-5112702F7DD5}" dt="2022-01-24T21:56:29.370" v="2162" actId="478"/>
          <ac:picMkLst>
            <pc:docMk/>
            <pc:sldMk cId="1619211941" sldId="278"/>
            <ac:picMk id="18" creationId="{4E120D31-F3F7-7A4E-9885-C7CEB70200C0}"/>
          </ac:picMkLst>
        </pc:picChg>
        <pc:picChg chg="add mod">
          <ac:chgData name="Andrea Carolina Mesa Vega" userId="066e37ef-9d64-411f-8a39-e2905d11b03d" providerId="ADAL" clId="{9245A59F-C463-F742-8035-5112702F7DD5}" dt="2022-01-24T22:01:06.618" v="2290" actId="165"/>
          <ac:picMkLst>
            <pc:docMk/>
            <pc:sldMk cId="1619211941" sldId="278"/>
            <ac:picMk id="21" creationId="{6D2B41B8-9CCD-4349-8330-31D7384D530F}"/>
          </ac:picMkLst>
        </pc:picChg>
        <pc:picChg chg="add del mod">
          <ac:chgData name="Andrea Carolina Mesa Vega" userId="066e37ef-9d64-411f-8a39-e2905d11b03d" providerId="ADAL" clId="{9245A59F-C463-F742-8035-5112702F7DD5}" dt="2022-01-24T21:58:12.191" v="2174" actId="478"/>
          <ac:picMkLst>
            <pc:docMk/>
            <pc:sldMk cId="1619211941" sldId="278"/>
            <ac:picMk id="23" creationId="{754313CE-41C2-114C-B262-2062777EAF2C}"/>
          </ac:picMkLst>
        </pc:picChg>
        <pc:picChg chg="add mod">
          <ac:chgData name="Andrea Carolina Mesa Vega" userId="066e37ef-9d64-411f-8a39-e2905d11b03d" providerId="ADAL" clId="{9245A59F-C463-F742-8035-5112702F7DD5}" dt="2022-01-24T22:01:06.618" v="2290" actId="165"/>
          <ac:picMkLst>
            <pc:docMk/>
            <pc:sldMk cId="1619211941" sldId="278"/>
            <ac:picMk id="25" creationId="{E55C3EEC-661E-414F-9616-2586275875D7}"/>
          </ac:picMkLst>
        </pc:picChg>
        <pc:picChg chg="add mod">
          <ac:chgData name="Andrea Carolina Mesa Vega" userId="066e37ef-9d64-411f-8a39-e2905d11b03d" providerId="ADAL" clId="{9245A59F-C463-F742-8035-5112702F7DD5}" dt="2022-01-25T15:51:28.153" v="2983" actId="207"/>
          <ac:picMkLst>
            <pc:docMk/>
            <pc:sldMk cId="1619211941" sldId="278"/>
            <ac:picMk id="28" creationId="{574B0406-5EAB-1443-A9D6-2BD0E8DCC1DD}"/>
          </ac:picMkLst>
        </pc:picChg>
      </pc:sldChg>
      <pc:sldChg chg="addSp delSp modSp mod">
        <pc:chgData name="Andrea Carolina Mesa Vega" userId="066e37ef-9d64-411f-8a39-e2905d11b03d" providerId="ADAL" clId="{9245A59F-C463-F742-8035-5112702F7DD5}" dt="2022-01-24T20:32:11.908" v="1291" actId="478"/>
        <pc:sldMkLst>
          <pc:docMk/>
          <pc:sldMk cId="2906102875" sldId="295"/>
        </pc:sldMkLst>
        <pc:spChg chg="add del mod">
          <ac:chgData name="Andrea Carolina Mesa Vega" userId="066e37ef-9d64-411f-8a39-e2905d11b03d" providerId="ADAL" clId="{9245A59F-C463-F742-8035-5112702F7DD5}" dt="2022-01-24T20:28:50.483" v="1265" actId="404"/>
          <ac:spMkLst>
            <pc:docMk/>
            <pc:sldMk cId="2906102875" sldId="295"/>
            <ac:spMk id="7" creationId="{00000000-0000-0000-0000-000000000000}"/>
          </ac:spMkLst>
        </pc:spChg>
        <pc:spChg chg="add del mod">
          <ac:chgData name="Andrea Carolina Mesa Vega" userId="066e37ef-9d64-411f-8a39-e2905d11b03d" providerId="ADAL" clId="{9245A59F-C463-F742-8035-5112702F7DD5}" dt="2022-01-24T20:32:11.908" v="1291" actId="478"/>
          <ac:spMkLst>
            <pc:docMk/>
            <pc:sldMk cId="2906102875" sldId="295"/>
            <ac:spMk id="11" creationId="{58B27BBA-B16D-DA46-A6D5-903CE4BB6AE2}"/>
          </ac:spMkLst>
        </pc:spChg>
        <pc:picChg chg="del mod">
          <ac:chgData name="Andrea Carolina Mesa Vega" userId="066e37ef-9d64-411f-8a39-e2905d11b03d" providerId="ADAL" clId="{9245A59F-C463-F742-8035-5112702F7DD5}" dt="2022-01-24T19:42:53.768" v="1115" actId="478"/>
          <ac:picMkLst>
            <pc:docMk/>
            <pc:sldMk cId="2906102875" sldId="295"/>
            <ac:picMk id="2" creationId="{3A81EB03-0164-423C-9506-1D4C783FA3B5}"/>
          </ac:picMkLst>
        </pc:picChg>
        <pc:picChg chg="add mod modCrop">
          <ac:chgData name="Andrea Carolina Mesa Vega" userId="066e37ef-9d64-411f-8a39-e2905d11b03d" providerId="ADAL" clId="{9245A59F-C463-F742-8035-5112702F7DD5}" dt="2022-01-24T19:44:57.897" v="1131" actId="732"/>
          <ac:picMkLst>
            <pc:docMk/>
            <pc:sldMk cId="2906102875" sldId="295"/>
            <ac:picMk id="6" creationId="{932BCF04-998D-6449-8543-F8A56C47DADF}"/>
          </ac:picMkLst>
        </pc:picChg>
        <pc:picChg chg="add mod">
          <ac:chgData name="Andrea Carolina Mesa Vega" userId="066e37ef-9d64-411f-8a39-e2905d11b03d" providerId="ADAL" clId="{9245A59F-C463-F742-8035-5112702F7DD5}" dt="2022-01-24T19:46:24.355" v="1172" actId="14100"/>
          <ac:picMkLst>
            <pc:docMk/>
            <pc:sldMk cId="2906102875" sldId="295"/>
            <ac:picMk id="9" creationId="{C745EEF5-44A6-7D48-B86F-95D279CC0F0F}"/>
          </ac:picMkLst>
        </pc:picChg>
        <pc:picChg chg="del">
          <ac:chgData name="Andrea Carolina Mesa Vega" userId="066e37ef-9d64-411f-8a39-e2905d11b03d" providerId="ADAL" clId="{9245A59F-C463-F742-8035-5112702F7DD5}" dt="2022-01-24T19:42:48.253" v="1113" actId="478"/>
          <ac:picMkLst>
            <pc:docMk/>
            <pc:sldMk cId="2906102875" sldId="295"/>
            <ac:picMk id="10" creationId="{00000000-0000-0000-0000-000000000000}"/>
          </ac:picMkLst>
        </pc:picChg>
      </pc:sldChg>
      <pc:sldChg chg="addSp delSp modSp mod">
        <pc:chgData name="Andrea Carolina Mesa Vega" userId="066e37ef-9d64-411f-8a39-e2905d11b03d" providerId="ADAL" clId="{9245A59F-C463-F742-8035-5112702F7DD5}" dt="2022-01-24T21:39:04.272" v="1780" actId="21"/>
        <pc:sldMkLst>
          <pc:docMk/>
          <pc:sldMk cId="620394900" sldId="296"/>
        </pc:sldMkLst>
        <pc:picChg chg="mod modCrop">
          <ac:chgData name="Andrea Carolina Mesa Vega" userId="066e37ef-9d64-411f-8a39-e2905d11b03d" providerId="ADAL" clId="{9245A59F-C463-F742-8035-5112702F7DD5}" dt="2022-01-24T21:38:02.371" v="1758" actId="1076"/>
          <ac:picMkLst>
            <pc:docMk/>
            <pc:sldMk cId="620394900" sldId="296"/>
            <ac:picMk id="2" creationId="{47A6F302-0989-4A50-871B-60FBCAB8142B}"/>
          </ac:picMkLst>
        </pc:picChg>
        <pc:picChg chg="add mod">
          <ac:chgData name="Andrea Carolina Mesa Vega" userId="066e37ef-9d64-411f-8a39-e2905d11b03d" providerId="ADAL" clId="{9245A59F-C463-F742-8035-5112702F7DD5}" dt="2022-01-24T21:37:56.959" v="1756"/>
          <ac:picMkLst>
            <pc:docMk/>
            <pc:sldMk cId="620394900" sldId="296"/>
            <ac:picMk id="3" creationId="{94E52E96-7D96-0E48-BAF4-8401C8752F02}"/>
          </ac:picMkLst>
        </pc:picChg>
        <pc:picChg chg="add mod modCrop">
          <ac:chgData name="Andrea Carolina Mesa Vega" userId="066e37ef-9d64-411f-8a39-e2905d11b03d" providerId="ADAL" clId="{9245A59F-C463-F742-8035-5112702F7DD5}" dt="2022-01-24T21:38:27.114" v="1767" actId="1076"/>
          <ac:picMkLst>
            <pc:docMk/>
            <pc:sldMk cId="620394900" sldId="296"/>
            <ac:picMk id="4" creationId="{202DFAB5-D144-F645-B8B7-CCDE3B5158B7}"/>
          </ac:picMkLst>
        </pc:picChg>
        <pc:picChg chg="add del mod">
          <ac:chgData name="Andrea Carolina Mesa Vega" userId="066e37ef-9d64-411f-8a39-e2905d11b03d" providerId="ADAL" clId="{9245A59F-C463-F742-8035-5112702F7DD5}" dt="2022-01-24T21:39:04.272" v="1780" actId="21"/>
          <ac:picMkLst>
            <pc:docMk/>
            <pc:sldMk cId="620394900" sldId="296"/>
            <ac:picMk id="5" creationId="{C8E07075-0E0F-BA4B-AF80-FDCAB7CBBA53}"/>
          </ac:picMkLst>
        </pc:picChg>
      </pc:sldChg>
      <pc:sldChg chg="addSp delSp modSp mod">
        <pc:chgData name="Andrea Carolina Mesa Vega" userId="066e37ef-9d64-411f-8a39-e2905d11b03d" providerId="ADAL" clId="{9245A59F-C463-F742-8035-5112702F7DD5}" dt="2022-01-24T21:39:09.900" v="1782"/>
        <pc:sldMkLst>
          <pc:docMk/>
          <pc:sldMk cId="667308811" sldId="297"/>
        </pc:sldMkLst>
        <pc:picChg chg="del mod modCrop">
          <ac:chgData name="Andrea Carolina Mesa Vega" userId="066e37ef-9d64-411f-8a39-e2905d11b03d" providerId="ADAL" clId="{9245A59F-C463-F742-8035-5112702F7DD5}" dt="2022-01-24T21:38:49.097" v="1773" actId="21"/>
          <ac:picMkLst>
            <pc:docMk/>
            <pc:sldMk cId="667308811" sldId="297"/>
            <ac:picMk id="2" creationId="{E3B45E53-976A-4AF0-B54C-086E7A094C5B}"/>
          </ac:picMkLst>
        </pc:picChg>
        <pc:picChg chg="add mod">
          <ac:chgData name="Andrea Carolina Mesa Vega" userId="066e37ef-9d64-411f-8a39-e2905d11b03d" providerId="ADAL" clId="{9245A59F-C463-F742-8035-5112702F7DD5}" dt="2022-01-24T21:38:32.775" v="1768"/>
          <ac:picMkLst>
            <pc:docMk/>
            <pc:sldMk cId="667308811" sldId="297"/>
            <ac:picMk id="3" creationId="{CA86E8EB-28C7-9D42-9225-FD0FC58937AB}"/>
          </ac:picMkLst>
        </pc:picChg>
        <pc:picChg chg="add mod">
          <ac:chgData name="Andrea Carolina Mesa Vega" userId="066e37ef-9d64-411f-8a39-e2905d11b03d" providerId="ADAL" clId="{9245A59F-C463-F742-8035-5112702F7DD5}" dt="2022-01-24T21:39:05.175" v="1781"/>
          <ac:picMkLst>
            <pc:docMk/>
            <pc:sldMk cId="667308811" sldId="297"/>
            <ac:picMk id="4" creationId="{2DEB5451-49F9-3842-8F50-FFB8B15B4112}"/>
          </ac:picMkLst>
        </pc:picChg>
        <pc:picChg chg="add mod">
          <ac:chgData name="Andrea Carolina Mesa Vega" userId="066e37ef-9d64-411f-8a39-e2905d11b03d" providerId="ADAL" clId="{9245A59F-C463-F742-8035-5112702F7DD5}" dt="2022-01-24T21:39:09.900" v="1782"/>
          <ac:picMkLst>
            <pc:docMk/>
            <pc:sldMk cId="667308811" sldId="297"/>
            <ac:picMk id="5" creationId="{4C306F91-8635-A544-AC08-D2578675160C}"/>
          </ac:picMkLst>
        </pc:picChg>
      </pc:sldChg>
      <pc:sldChg chg="addSp delSp modSp mod">
        <pc:chgData name="Andrea Carolina Mesa Vega" userId="066e37ef-9d64-411f-8a39-e2905d11b03d" providerId="ADAL" clId="{9245A59F-C463-F742-8035-5112702F7DD5}" dt="2022-01-24T22:02:15.826" v="2322" actId="1076"/>
        <pc:sldMkLst>
          <pc:docMk/>
          <pc:sldMk cId="339878824" sldId="298"/>
        </pc:sldMkLst>
        <pc:spChg chg="del">
          <ac:chgData name="Andrea Carolina Mesa Vega" userId="066e37ef-9d64-411f-8a39-e2905d11b03d" providerId="ADAL" clId="{9245A59F-C463-F742-8035-5112702F7DD5}" dt="2022-01-24T21:39:35.359" v="1787" actId="478"/>
          <ac:spMkLst>
            <pc:docMk/>
            <pc:sldMk cId="339878824" sldId="298"/>
            <ac:spMk id="2" creationId="{221B9684-39E6-43BD-ABCE-D3FDB7BC6E97}"/>
          </ac:spMkLst>
        </pc:spChg>
        <pc:spChg chg="mod">
          <ac:chgData name="Andrea Carolina Mesa Vega" userId="066e37ef-9d64-411f-8a39-e2905d11b03d" providerId="ADAL" clId="{9245A59F-C463-F742-8035-5112702F7DD5}" dt="2022-01-24T21:42:51.169" v="1961" actId="14100"/>
          <ac:spMkLst>
            <pc:docMk/>
            <pc:sldMk cId="339878824" sldId="298"/>
            <ac:spMk id="3" creationId="{CBFA0C4D-C01C-4109-AF19-A6E68DFF6551}"/>
          </ac:spMkLst>
        </pc:spChg>
        <pc:spChg chg="add del mod">
          <ac:chgData name="Andrea Carolina Mesa Vega" userId="066e37ef-9d64-411f-8a39-e2905d11b03d" providerId="ADAL" clId="{9245A59F-C463-F742-8035-5112702F7DD5}" dt="2022-01-24T21:39:36.544" v="1788" actId="478"/>
          <ac:spMkLst>
            <pc:docMk/>
            <pc:sldMk cId="339878824" sldId="298"/>
            <ac:spMk id="4" creationId="{4EB70BF0-DC54-8B4E-ADC0-DD07244ACF09}"/>
          </ac:spMkLst>
        </pc:spChg>
        <pc:spChg chg="add mod">
          <ac:chgData name="Andrea Carolina Mesa Vega" userId="066e37ef-9d64-411f-8a39-e2905d11b03d" providerId="ADAL" clId="{9245A59F-C463-F742-8035-5112702F7DD5}" dt="2022-01-24T21:42:53.795" v="1962" actId="1076"/>
          <ac:spMkLst>
            <pc:docMk/>
            <pc:sldMk cId="339878824" sldId="298"/>
            <ac:spMk id="9" creationId="{B76A2980-3A50-874D-998C-779AC1D55C86}"/>
          </ac:spMkLst>
        </pc:spChg>
        <pc:spChg chg="add mod">
          <ac:chgData name="Andrea Carolina Mesa Vega" userId="066e37ef-9d64-411f-8a39-e2905d11b03d" providerId="ADAL" clId="{9245A59F-C463-F742-8035-5112702F7DD5}" dt="2022-01-24T22:02:15.826" v="2322" actId="1076"/>
          <ac:spMkLst>
            <pc:docMk/>
            <pc:sldMk cId="339878824" sldId="298"/>
            <ac:spMk id="10" creationId="{F6F5B498-41D4-1848-942B-A5F04439B2EA}"/>
          </ac:spMkLst>
        </pc:spChg>
        <pc:picChg chg="add del mod">
          <ac:chgData name="Andrea Carolina Mesa Vega" userId="066e37ef-9d64-411f-8a39-e2905d11b03d" providerId="ADAL" clId="{9245A59F-C463-F742-8035-5112702F7DD5}" dt="2022-01-24T21:41:38.340" v="1885" actId="478"/>
          <ac:picMkLst>
            <pc:docMk/>
            <pc:sldMk cId="339878824" sldId="298"/>
            <ac:picMk id="5" creationId="{086DA5EA-6FFE-0048-A3C0-9E4249362CEC}"/>
          </ac:picMkLst>
        </pc:picChg>
        <pc:picChg chg="add mod modCrop">
          <ac:chgData name="Andrea Carolina Mesa Vega" userId="066e37ef-9d64-411f-8a39-e2905d11b03d" providerId="ADAL" clId="{9245A59F-C463-F742-8035-5112702F7DD5}" dt="2022-01-24T22:02:12.939" v="2321"/>
          <ac:picMkLst>
            <pc:docMk/>
            <pc:sldMk cId="339878824" sldId="298"/>
            <ac:picMk id="7" creationId="{1349E542-A92B-AF44-B263-961C4A90D737}"/>
          </ac:picMkLst>
        </pc:picChg>
        <pc:picChg chg="add mod">
          <ac:chgData name="Andrea Carolina Mesa Vega" userId="066e37ef-9d64-411f-8a39-e2905d11b03d" providerId="ADAL" clId="{9245A59F-C463-F742-8035-5112702F7DD5}" dt="2022-01-24T21:41:44.489" v="1886"/>
          <ac:picMkLst>
            <pc:docMk/>
            <pc:sldMk cId="339878824" sldId="298"/>
            <ac:picMk id="11" creationId="{6F0437BB-9E22-F644-9F32-43B986865617}"/>
          </ac:picMkLst>
        </pc:picChg>
      </pc:sldChg>
      <pc:sldChg chg="addSp delSp modSp mod ord modAnim">
        <pc:chgData name="Andrea Carolina Mesa Vega" userId="066e37ef-9d64-411f-8a39-e2905d11b03d" providerId="ADAL" clId="{9245A59F-C463-F742-8035-5112702F7DD5}" dt="2022-01-24T17:11:58.016" v="226" actId="478"/>
        <pc:sldMkLst>
          <pc:docMk/>
          <pc:sldMk cId="1196316608" sldId="299"/>
        </pc:sldMkLst>
        <pc:spChg chg="del">
          <ac:chgData name="Andrea Carolina Mesa Vega" userId="066e37ef-9d64-411f-8a39-e2905d11b03d" providerId="ADAL" clId="{9245A59F-C463-F742-8035-5112702F7DD5}" dt="2022-01-24T17:08:54.516" v="220" actId="478"/>
          <ac:spMkLst>
            <pc:docMk/>
            <pc:sldMk cId="1196316608" sldId="299"/>
            <ac:spMk id="2" creationId="{00000000-0000-0000-0000-000000000000}"/>
          </ac:spMkLst>
        </pc:spChg>
        <pc:spChg chg="add del mod">
          <ac:chgData name="Andrea Carolina Mesa Vega" userId="066e37ef-9d64-411f-8a39-e2905d11b03d" providerId="ADAL" clId="{9245A59F-C463-F742-8035-5112702F7DD5}" dt="2022-01-24T17:08:50.172" v="219"/>
          <ac:spMkLst>
            <pc:docMk/>
            <pc:sldMk cId="1196316608" sldId="299"/>
            <ac:spMk id="4" creationId="{52248D41-AE04-4B4C-BE4B-777387F422AE}"/>
          </ac:spMkLst>
        </pc:spChg>
        <pc:spChg chg="add del">
          <ac:chgData name="Andrea Carolina Mesa Vega" userId="066e37ef-9d64-411f-8a39-e2905d11b03d" providerId="ADAL" clId="{9245A59F-C463-F742-8035-5112702F7DD5}" dt="2022-01-24T17:11:58.016" v="226" actId="478"/>
          <ac:spMkLst>
            <pc:docMk/>
            <pc:sldMk cId="1196316608" sldId="299"/>
            <ac:spMk id="8" creationId="{E4F89C0F-1508-BE42-AB23-8BFC1457437E}"/>
          </ac:spMkLst>
        </pc:spChg>
        <pc:picChg chg="add mod">
          <ac:chgData name="Andrea Carolina Mesa Vega" userId="066e37ef-9d64-411f-8a39-e2905d11b03d" providerId="ADAL" clId="{9245A59F-C463-F742-8035-5112702F7DD5}" dt="2022-01-24T17:09:12.966" v="223" actId="14100"/>
          <ac:picMkLst>
            <pc:docMk/>
            <pc:sldMk cId="1196316608" sldId="299"/>
            <ac:picMk id="5" creationId="{9F109744-38E1-4B4B-94B1-DE5704F07400}"/>
          </ac:picMkLst>
        </pc:picChg>
        <pc:picChg chg="del mod">
          <ac:chgData name="Andrea Carolina Mesa Vega" userId="066e37ef-9d64-411f-8a39-e2905d11b03d" providerId="ADAL" clId="{9245A59F-C463-F742-8035-5112702F7DD5}" dt="2022-01-24T17:08:28.817" v="218" actId="478"/>
          <ac:picMkLst>
            <pc:docMk/>
            <pc:sldMk cId="1196316608" sldId="299"/>
            <ac:picMk id="6" creationId="{00000000-0000-0000-0000-000000000000}"/>
          </ac:picMkLst>
        </pc:picChg>
      </pc:sldChg>
      <pc:sldChg chg="modSp mod">
        <pc:chgData name="Andrea Carolina Mesa Vega" userId="066e37ef-9d64-411f-8a39-e2905d11b03d" providerId="ADAL" clId="{9245A59F-C463-F742-8035-5112702F7DD5}" dt="2022-01-24T21:43:09.596" v="1964" actId="14100"/>
        <pc:sldMkLst>
          <pc:docMk/>
          <pc:sldMk cId="3331074180" sldId="300"/>
        </pc:sldMkLst>
        <pc:picChg chg="mod">
          <ac:chgData name="Andrea Carolina Mesa Vega" userId="066e37ef-9d64-411f-8a39-e2905d11b03d" providerId="ADAL" clId="{9245A59F-C463-F742-8035-5112702F7DD5}" dt="2022-01-24T21:43:09.596" v="1964" actId="14100"/>
          <ac:picMkLst>
            <pc:docMk/>
            <pc:sldMk cId="3331074180" sldId="300"/>
            <ac:picMk id="2" creationId="{00000000-0000-0000-0000-000000000000}"/>
          </ac:picMkLst>
        </pc:picChg>
      </pc:sldChg>
      <pc:sldChg chg="modSp mod">
        <pc:chgData name="Andrea Carolina Mesa Vega" userId="066e37ef-9d64-411f-8a39-e2905d11b03d" providerId="ADAL" clId="{9245A59F-C463-F742-8035-5112702F7DD5}" dt="2022-01-24T21:51:21.794" v="2114" actId="14100"/>
        <pc:sldMkLst>
          <pc:docMk/>
          <pc:sldMk cId="4037783305" sldId="301"/>
        </pc:sldMkLst>
        <pc:picChg chg="mod">
          <ac:chgData name="Andrea Carolina Mesa Vega" userId="066e37ef-9d64-411f-8a39-e2905d11b03d" providerId="ADAL" clId="{9245A59F-C463-F742-8035-5112702F7DD5}" dt="2022-01-24T21:51:21.794" v="2114" actId="14100"/>
          <ac:picMkLst>
            <pc:docMk/>
            <pc:sldMk cId="4037783305" sldId="301"/>
            <ac:picMk id="4" creationId="{00000000-0000-0000-0000-000000000000}"/>
          </ac:picMkLst>
        </pc:picChg>
      </pc:sldChg>
      <pc:sldChg chg="addSp delSp modSp add mod ord setBg">
        <pc:chgData name="Andrea Carolina Mesa Vega" userId="066e37ef-9d64-411f-8a39-e2905d11b03d" providerId="ADAL" clId="{9245A59F-C463-F742-8035-5112702F7DD5}" dt="2022-01-24T21:31:42.851" v="1698" actId="1076"/>
        <pc:sldMkLst>
          <pc:docMk/>
          <pc:sldMk cId="1855596350" sldId="302"/>
        </pc:sldMkLst>
        <pc:spChg chg="add mod">
          <ac:chgData name="Andrea Carolina Mesa Vega" userId="066e37ef-9d64-411f-8a39-e2905d11b03d" providerId="ADAL" clId="{9245A59F-C463-F742-8035-5112702F7DD5}" dt="2022-01-24T20:57:26.054" v="1407" actId="1076"/>
          <ac:spMkLst>
            <pc:docMk/>
            <pc:sldMk cId="1855596350" sldId="302"/>
            <ac:spMk id="2" creationId="{E4EB3D3F-76FA-874E-9860-741E780D6FBA}"/>
          </ac:spMkLst>
        </pc:spChg>
        <pc:spChg chg="del">
          <ac:chgData name="Andrea Carolina Mesa Vega" userId="066e37ef-9d64-411f-8a39-e2905d11b03d" providerId="ADAL" clId="{9245A59F-C463-F742-8035-5112702F7DD5}" dt="2022-01-24T17:02:12.758" v="203" actId="478"/>
          <ac:spMkLst>
            <pc:docMk/>
            <pc:sldMk cId="1855596350" sldId="302"/>
            <ac:spMk id="7" creationId="{00000000-0000-0000-0000-000000000000}"/>
          </ac:spMkLst>
        </pc:spChg>
        <pc:spChg chg="del mod">
          <ac:chgData name="Andrea Carolina Mesa Vega" userId="066e37ef-9d64-411f-8a39-e2905d11b03d" providerId="ADAL" clId="{9245A59F-C463-F742-8035-5112702F7DD5}" dt="2022-01-24T20:52:59.696" v="1329" actId="478"/>
          <ac:spMkLst>
            <pc:docMk/>
            <pc:sldMk cId="1855596350" sldId="302"/>
            <ac:spMk id="8" creationId="{00000000-0000-0000-0000-000000000000}"/>
          </ac:spMkLst>
        </pc:spChg>
        <pc:spChg chg="add mod">
          <ac:chgData name="Andrea Carolina Mesa Vega" userId="066e37ef-9d64-411f-8a39-e2905d11b03d" providerId="ADAL" clId="{9245A59F-C463-F742-8035-5112702F7DD5}" dt="2022-01-24T20:57:55.196" v="1430" actId="1038"/>
          <ac:spMkLst>
            <pc:docMk/>
            <pc:sldMk cId="1855596350" sldId="302"/>
            <ac:spMk id="14" creationId="{9702EBBD-C063-B44F-A495-D3BB098C3F73}"/>
          </ac:spMkLst>
        </pc:spChg>
        <pc:spChg chg="add del mod">
          <ac:chgData name="Andrea Carolina Mesa Vega" userId="066e37ef-9d64-411f-8a39-e2905d11b03d" providerId="ADAL" clId="{9245A59F-C463-F742-8035-5112702F7DD5}" dt="2022-01-24T20:52:58.397" v="1328" actId="478"/>
          <ac:spMkLst>
            <pc:docMk/>
            <pc:sldMk cId="1855596350" sldId="302"/>
            <ac:spMk id="15" creationId="{1CE18511-D8FE-0C4F-AB41-8B7AC7AD4058}"/>
          </ac:spMkLst>
        </pc:spChg>
        <pc:spChg chg="add del mod">
          <ac:chgData name="Andrea Carolina Mesa Vega" userId="066e37ef-9d64-411f-8a39-e2905d11b03d" providerId="ADAL" clId="{9245A59F-C463-F742-8035-5112702F7DD5}" dt="2022-01-24T20:32:47.593" v="1310" actId="478"/>
          <ac:spMkLst>
            <pc:docMk/>
            <pc:sldMk cId="1855596350" sldId="302"/>
            <ac:spMk id="16" creationId="{5F35F71C-B581-534C-9BE9-9E31F99C42AD}"/>
          </ac:spMkLst>
        </pc:spChg>
        <pc:spChg chg="add del mod">
          <ac:chgData name="Andrea Carolina Mesa Vega" userId="066e37ef-9d64-411f-8a39-e2905d11b03d" providerId="ADAL" clId="{9245A59F-C463-F742-8035-5112702F7DD5}" dt="2022-01-24T20:32:51.761" v="1312"/>
          <ac:spMkLst>
            <pc:docMk/>
            <pc:sldMk cId="1855596350" sldId="302"/>
            <ac:spMk id="18" creationId="{AB68C51A-54ED-B341-943C-2232B231E39A}"/>
          </ac:spMkLst>
        </pc:spChg>
        <pc:spChg chg="add mod">
          <ac:chgData name="Andrea Carolina Mesa Vega" userId="066e37ef-9d64-411f-8a39-e2905d11b03d" providerId="ADAL" clId="{9245A59F-C463-F742-8035-5112702F7DD5}" dt="2022-01-24T20:57:55.196" v="1430" actId="1038"/>
          <ac:spMkLst>
            <pc:docMk/>
            <pc:sldMk cId="1855596350" sldId="302"/>
            <ac:spMk id="19" creationId="{5BF0EE2E-A5F2-F749-9985-CFAEA76F8811}"/>
          </ac:spMkLst>
        </pc:spChg>
        <pc:spChg chg="add mod">
          <ac:chgData name="Andrea Carolina Mesa Vega" userId="066e37ef-9d64-411f-8a39-e2905d11b03d" providerId="ADAL" clId="{9245A59F-C463-F742-8035-5112702F7DD5}" dt="2022-01-24T20:57:49.282" v="1417" actId="1037"/>
          <ac:spMkLst>
            <pc:docMk/>
            <pc:sldMk cId="1855596350" sldId="302"/>
            <ac:spMk id="20" creationId="{8BD38A95-465F-8349-82A9-8926A3C935D0}"/>
          </ac:spMkLst>
        </pc:spChg>
        <pc:spChg chg="add mod">
          <ac:chgData name="Andrea Carolina Mesa Vega" userId="066e37ef-9d64-411f-8a39-e2905d11b03d" providerId="ADAL" clId="{9245A59F-C463-F742-8035-5112702F7DD5}" dt="2022-01-24T20:57:49.282" v="1417" actId="1037"/>
          <ac:spMkLst>
            <pc:docMk/>
            <pc:sldMk cId="1855596350" sldId="302"/>
            <ac:spMk id="21" creationId="{4514D1BE-A08B-3744-85E1-CDC61DEEDFAE}"/>
          </ac:spMkLst>
        </pc:spChg>
        <pc:spChg chg="add mod">
          <ac:chgData name="Andrea Carolina Mesa Vega" userId="066e37ef-9d64-411f-8a39-e2905d11b03d" providerId="ADAL" clId="{9245A59F-C463-F742-8035-5112702F7DD5}" dt="2022-01-24T21:31:28.237" v="1695" actId="164"/>
          <ac:spMkLst>
            <pc:docMk/>
            <pc:sldMk cId="1855596350" sldId="302"/>
            <ac:spMk id="23" creationId="{32A312A2-78EF-414D-890F-67EB1F4B43CA}"/>
          </ac:spMkLst>
        </pc:spChg>
        <pc:grpChg chg="add mod">
          <ac:chgData name="Andrea Carolina Mesa Vega" userId="066e37ef-9d64-411f-8a39-e2905d11b03d" providerId="ADAL" clId="{9245A59F-C463-F742-8035-5112702F7DD5}" dt="2022-01-24T21:31:42.851" v="1698" actId="1076"/>
          <ac:grpSpMkLst>
            <pc:docMk/>
            <pc:sldMk cId="1855596350" sldId="302"/>
            <ac:grpSpMk id="24" creationId="{67AA42A1-D333-1942-92EF-2C721F2EA059}"/>
          </ac:grpSpMkLst>
        </pc:grpChg>
        <pc:picChg chg="add del mod modCrop">
          <ac:chgData name="Andrea Carolina Mesa Vega" userId="066e37ef-9d64-411f-8a39-e2905d11b03d" providerId="ADAL" clId="{9245A59F-C463-F742-8035-5112702F7DD5}" dt="2022-01-24T20:57:17.181" v="1404" actId="931"/>
          <ac:picMkLst>
            <pc:docMk/>
            <pc:sldMk cId="1855596350" sldId="302"/>
            <ac:picMk id="4" creationId="{C1444C06-0569-1547-8DD5-E07CEA126E7F}"/>
          </ac:picMkLst>
        </pc:picChg>
        <pc:picChg chg="del">
          <ac:chgData name="Andrea Carolina Mesa Vega" userId="066e37ef-9d64-411f-8a39-e2905d11b03d" providerId="ADAL" clId="{9245A59F-C463-F742-8035-5112702F7DD5}" dt="2022-01-24T17:02:13.770" v="204" actId="478"/>
          <ac:picMkLst>
            <pc:docMk/>
            <pc:sldMk cId="1855596350" sldId="302"/>
            <ac:picMk id="6" creationId="{00000000-0000-0000-0000-000000000000}"/>
          </ac:picMkLst>
        </pc:picChg>
        <pc:picChg chg="del">
          <ac:chgData name="Andrea Carolina Mesa Vega" userId="066e37ef-9d64-411f-8a39-e2905d11b03d" providerId="ADAL" clId="{9245A59F-C463-F742-8035-5112702F7DD5}" dt="2022-01-24T16:57:17.720" v="119" actId="478"/>
          <ac:picMkLst>
            <pc:docMk/>
            <pc:sldMk cId="1855596350" sldId="302"/>
            <ac:picMk id="9" creationId="{00000000-0000-0000-0000-000000000000}"/>
          </ac:picMkLst>
        </pc:picChg>
        <pc:picChg chg="del">
          <ac:chgData name="Andrea Carolina Mesa Vega" userId="066e37ef-9d64-411f-8a39-e2905d11b03d" providerId="ADAL" clId="{9245A59F-C463-F742-8035-5112702F7DD5}" dt="2022-01-24T16:57:17.323" v="118" actId="478"/>
          <ac:picMkLst>
            <pc:docMk/>
            <pc:sldMk cId="1855596350" sldId="302"/>
            <ac:picMk id="10" creationId="{00000000-0000-0000-0000-000000000000}"/>
          </ac:picMkLst>
        </pc:picChg>
        <pc:picChg chg="del">
          <ac:chgData name="Andrea Carolina Mesa Vega" userId="066e37ef-9d64-411f-8a39-e2905d11b03d" providerId="ADAL" clId="{9245A59F-C463-F742-8035-5112702F7DD5}" dt="2022-01-24T16:57:16.951" v="117" actId="478"/>
          <ac:picMkLst>
            <pc:docMk/>
            <pc:sldMk cId="1855596350" sldId="302"/>
            <ac:picMk id="11" creationId="{00000000-0000-0000-0000-000000000000}"/>
          </ac:picMkLst>
        </pc:picChg>
        <pc:picChg chg="del">
          <ac:chgData name="Andrea Carolina Mesa Vega" userId="066e37ef-9d64-411f-8a39-e2905d11b03d" providerId="ADAL" clId="{9245A59F-C463-F742-8035-5112702F7DD5}" dt="2022-01-24T16:57:18.131" v="120" actId="478"/>
          <ac:picMkLst>
            <pc:docMk/>
            <pc:sldMk cId="1855596350" sldId="302"/>
            <ac:picMk id="12" creationId="{EA214DC6-79A0-4436-A9CE-144D7CED2CF3}"/>
          </ac:picMkLst>
        </pc:picChg>
        <pc:picChg chg="mod">
          <ac:chgData name="Andrea Carolina Mesa Vega" userId="066e37ef-9d64-411f-8a39-e2905d11b03d" providerId="ADAL" clId="{9245A59F-C463-F742-8035-5112702F7DD5}" dt="2022-01-24T20:57:26.054" v="1407" actId="1076"/>
          <ac:picMkLst>
            <pc:docMk/>
            <pc:sldMk cId="1855596350" sldId="302"/>
            <ac:picMk id="13" creationId="{00000000-0000-0000-0000-000000000000}"/>
          </ac:picMkLst>
        </pc:picChg>
        <pc:picChg chg="add mod">
          <ac:chgData name="Andrea Carolina Mesa Vega" userId="066e37ef-9d64-411f-8a39-e2905d11b03d" providerId="ADAL" clId="{9245A59F-C463-F742-8035-5112702F7DD5}" dt="2022-01-24T20:57:11.051" v="1395" actId="1076"/>
          <ac:picMkLst>
            <pc:docMk/>
            <pc:sldMk cId="1855596350" sldId="302"/>
            <ac:picMk id="17" creationId="{4016676E-93E2-1941-84D7-CE4850DA7DD4}"/>
          </ac:picMkLst>
        </pc:picChg>
        <pc:picChg chg="add mod">
          <ac:chgData name="Andrea Carolina Mesa Vega" userId="066e37ef-9d64-411f-8a39-e2905d11b03d" providerId="ADAL" clId="{9245A59F-C463-F742-8035-5112702F7DD5}" dt="2022-01-24T21:31:28.237" v="1695" actId="164"/>
          <ac:picMkLst>
            <pc:docMk/>
            <pc:sldMk cId="1855596350" sldId="302"/>
            <ac:picMk id="22" creationId="{DA4A4614-7228-DD40-8C74-73B86740AAE8}"/>
          </ac:picMkLst>
        </pc:picChg>
      </pc:sldChg>
      <pc:sldChg chg="delSp modSp new del mod">
        <pc:chgData name="Andrea Carolina Mesa Vega" userId="066e37ef-9d64-411f-8a39-e2905d11b03d" providerId="ADAL" clId="{9245A59F-C463-F742-8035-5112702F7DD5}" dt="2022-01-24T16:56:51.613" v="115" actId="2696"/>
        <pc:sldMkLst>
          <pc:docMk/>
          <pc:sldMk cId="4022117615" sldId="302"/>
        </pc:sldMkLst>
        <pc:spChg chg="mod">
          <ac:chgData name="Andrea Carolina Mesa Vega" userId="066e37ef-9d64-411f-8a39-e2905d11b03d" providerId="ADAL" clId="{9245A59F-C463-F742-8035-5112702F7DD5}" dt="2022-01-24T16:52:05.554" v="114" actId="113"/>
          <ac:spMkLst>
            <pc:docMk/>
            <pc:sldMk cId="4022117615" sldId="302"/>
            <ac:spMk id="2" creationId="{229800C8-0C14-2045-B4DD-58450AE2654D}"/>
          </ac:spMkLst>
        </pc:spChg>
        <pc:spChg chg="del">
          <ac:chgData name="Andrea Carolina Mesa Vega" userId="066e37ef-9d64-411f-8a39-e2905d11b03d" providerId="ADAL" clId="{9245A59F-C463-F742-8035-5112702F7DD5}" dt="2022-01-24T16:51:49.815" v="111" actId="478"/>
          <ac:spMkLst>
            <pc:docMk/>
            <pc:sldMk cId="4022117615" sldId="302"/>
            <ac:spMk id="3" creationId="{3BCFF5D2-8860-F541-A009-0957BBCC24E9}"/>
          </ac:spMkLst>
        </pc:spChg>
      </pc:sldChg>
      <pc:sldChg chg="addSp delSp modSp new mod delAnim modAnim">
        <pc:chgData name="Andrea Carolina Mesa Vega" userId="066e37ef-9d64-411f-8a39-e2905d11b03d" providerId="ADAL" clId="{9245A59F-C463-F742-8035-5112702F7DD5}" dt="2022-01-25T15:00:10.183" v="2436"/>
        <pc:sldMkLst>
          <pc:docMk/>
          <pc:sldMk cId="3997712421" sldId="303"/>
        </pc:sldMkLst>
        <pc:spChg chg="del">
          <ac:chgData name="Andrea Carolina Mesa Vega" userId="066e37ef-9d64-411f-8a39-e2905d11b03d" providerId="ADAL" clId="{9245A59F-C463-F742-8035-5112702F7DD5}" dt="2022-01-24T17:01:49.254" v="201" actId="478"/>
          <ac:spMkLst>
            <pc:docMk/>
            <pc:sldMk cId="3997712421" sldId="303"/>
            <ac:spMk id="2" creationId="{16FB4C1C-DA12-F744-8435-5440B51284E2}"/>
          </ac:spMkLst>
        </pc:spChg>
        <pc:spChg chg="del">
          <ac:chgData name="Andrea Carolina Mesa Vega" userId="066e37ef-9d64-411f-8a39-e2905d11b03d" providerId="ADAL" clId="{9245A59F-C463-F742-8035-5112702F7DD5}" dt="2022-01-24T17:01:49.254" v="201" actId="478"/>
          <ac:spMkLst>
            <pc:docMk/>
            <pc:sldMk cId="3997712421" sldId="303"/>
            <ac:spMk id="3" creationId="{869E1735-530A-2147-905E-23DB10553154}"/>
          </ac:spMkLst>
        </pc:spChg>
        <pc:picChg chg="add mod">
          <ac:chgData name="Andrea Carolina Mesa Vega" userId="066e37ef-9d64-411f-8a39-e2905d11b03d" providerId="ADAL" clId="{9245A59F-C463-F742-8035-5112702F7DD5}" dt="2022-01-25T15:00:10.183" v="2436"/>
          <ac:picMkLst>
            <pc:docMk/>
            <pc:sldMk cId="3997712421" sldId="303"/>
            <ac:picMk id="3" creationId="{838920EA-9F1F-DB41-9A0B-097E90E1D834}"/>
          </ac:picMkLst>
        </pc:picChg>
        <pc:picChg chg="add del mod">
          <ac:chgData name="Andrea Carolina Mesa Vega" userId="066e37ef-9d64-411f-8a39-e2905d11b03d" providerId="ADAL" clId="{9245A59F-C463-F742-8035-5112702F7DD5}" dt="2022-01-25T13:50:01.549" v="2360" actId="478"/>
          <ac:picMkLst>
            <pc:docMk/>
            <pc:sldMk cId="3997712421" sldId="303"/>
            <ac:picMk id="4" creationId="{71FB683E-A75F-284D-B56E-E960814CCF7C}"/>
          </ac:picMkLst>
        </pc:picChg>
      </pc:sldChg>
      <pc:sldChg chg="modSp add mod">
        <pc:chgData name="Andrea Carolina Mesa Vega" userId="066e37ef-9d64-411f-8a39-e2905d11b03d" providerId="ADAL" clId="{9245A59F-C463-F742-8035-5112702F7DD5}" dt="2022-01-24T17:09:40.478" v="224" actId="14100"/>
        <pc:sldMkLst>
          <pc:docMk/>
          <pc:sldMk cId="2789779383" sldId="304"/>
        </pc:sldMkLst>
        <pc:picChg chg="mod">
          <ac:chgData name="Andrea Carolina Mesa Vega" userId="066e37ef-9d64-411f-8a39-e2905d11b03d" providerId="ADAL" clId="{9245A59F-C463-F742-8035-5112702F7DD5}" dt="2022-01-24T17:09:40.478" v="224" actId="14100"/>
          <ac:picMkLst>
            <pc:docMk/>
            <pc:sldMk cId="2789779383" sldId="304"/>
            <ac:picMk id="6" creationId="{00000000-0000-0000-0000-000000000000}"/>
          </ac:picMkLst>
        </pc:picChg>
      </pc:sldChg>
      <pc:sldChg chg="addSp delSp new del mod">
        <pc:chgData name="Andrea Carolina Mesa Vega" userId="066e37ef-9d64-411f-8a39-e2905d11b03d" providerId="ADAL" clId="{9245A59F-C463-F742-8035-5112702F7DD5}" dt="2022-01-24T17:13:47.072" v="243" actId="2696"/>
        <pc:sldMkLst>
          <pc:docMk/>
          <pc:sldMk cId="8857254" sldId="305"/>
        </pc:sldMkLst>
        <pc:spChg chg="del">
          <ac:chgData name="Andrea Carolina Mesa Vega" userId="066e37ef-9d64-411f-8a39-e2905d11b03d" providerId="ADAL" clId="{9245A59F-C463-F742-8035-5112702F7DD5}" dt="2022-01-24T17:12:31.666" v="231" actId="478"/>
          <ac:spMkLst>
            <pc:docMk/>
            <pc:sldMk cId="8857254" sldId="305"/>
            <ac:spMk id="2" creationId="{9FECF848-30B6-9D4A-A89F-5E54A25482A5}"/>
          </ac:spMkLst>
        </pc:spChg>
        <pc:spChg chg="del">
          <ac:chgData name="Andrea Carolina Mesa Vega" userId="066e37ef-9d64-411f-8a39-e2905d11b03d" providerId="ADAL" clId="{9245A59F-C463-F742-8035-5112702F7DD5}" dt="2022-01-24T17:12:30.766" v="230" actId="478"/>
          <ac:spMkLst>
            <pc:docMk/>
            <pc:sldMk cId="8857254" sldId="305"/>
            <ac:spMk id="3" creationId="{CFB2ABEB-0F1A-0E47-94A8-9E91CFD91935}"/>
          </ac:spMkLst>
        </pc:spChg>
        <pc:spChg chg="add del">
          <ac:chgData name="Andrea Carolina Mesa Vega" userId="066e37ef-9d64-411f-8a39-e2905d11b03d" providerId="ADAL" clId="{9245A59F-C463-F742-8035-5112702F7DD5}" dt="2022-01-24T17:12:29.116" v="229" actId="478"/>
          <ac:spMkLst>
            <pc:docMk/>
            <pc:sldMk cId="8857254" sldId="305"/>
            <ac:spMk id="5" creationId="{93FBEF3A-90E8-724C-B766-EB1BA1A3858B}"/>
          </ac:spMkLst>
        </pc:spChg>
      </pc:sldChg>
      <pc:sldChg chg="addSp delSp modSp new mod ord modNotesTx">
        <pc:chgData name="Andrea Carolina Mesa Vega" userId="066e37ef-9d64-411f-8a39-e2905d11b03d" providerId="ADAL" clId="{9245A59F-C463-F742-8035-5112702F7DD5}" dt="2022-01-25T19:13:51.003" v="3029" actId="1076"/>
        <pc:sldMkLst>
          <pc:docMk/>
          <pc:sldMk cId="3910091905" sldId="305"/>
        </pc:sldMkLst>
        <pc:spChg chg="del">
          <ac:chgData name="Andrea Carolina Mesa Vega" userId="066e37ef-9d64-411f-8a39-e2905d11b03d" providerId="ADAL" clId="{9245A59F-C463-F742-8035-5112702F7DD5}" dt="2022-01-24T17:17:53.757" v="246" actId="478"/>
          <ac:spMkLst>
            <pc:docMk/>
            <pc:sldMk cId="3910091905" sldId="305"/>
            <ac:spMk id="2" creationId="{F6D5F35A-0D8A-554B-834D-46C88F30FB68}"/>
          </ac:spMkLst>
        </pc:spChg>
        <pc:spChg chg="del">
          <ac:chgData name="Andrea Carolina Mesa Vega" userId="066e37ef-9d64-411f-8a39-e2905d11b03d" providerId="ADAL" clId="{9245A59F-C463-F742-8035-5112702F7DD5}" dt="2022-01-24T17:17:50.925" v="245"/>
          <ac:spMkLst>
            <pc:docMk/>
            <pc:sldMk cId="3910091905" sldId="305"/>
            <ac:spMk id="3" creationId="{58DD16EB-640A-9E48-AC7F-B9B8DD892CB2}"/>
          </ac:spMkLst>
        </pc:spChg>
        <pc:spChg chg="add del mod">
          <ac:chgData name="Andrea Carolina Mesa Vega" userId="066e37ef-9d64-411f-8a39-e2905d11b03d" providerId="ADAL" clId="{9245A59F-C463-F742-8035-5112702F7DD5}" dt="2022-01-24T17:18:34.626" v="258"/>
          <ac:spMkLst>
            <pc:docMk/>
            <pc:sldMk cId="3910091905" sldId="305"/>
            <ac:spMk id="6" creationId="{2986AD58-1E99-CC46-8501-9C7340246B42}"/>
          </ac:spMkLst>
        </pc:spChg>
        <pc:spChg chg="add mod">
          <ac:chgData name="Andrea Carolina Mesa Vega" userId="066e37ef-9d64-411f-8a39-e2905d11b03d" providerId="ADAL" clId="{9245A59F-C463-F742-8035-5112702F7DD5}" dt="2022-01-24T17:24:04.750" v="395" actId="1076"/>
          <ac:spMkLst>
            <pc:docMk/>
            <pc:sldMk cId="3910091905" sldId="305"/>
            <ac:spMk id="7" creationId="{1A789936-E48C-154F-A569-59804C8A03DB}"/>
          </ac:spMkLst>
        </pc:spChg>
        <pc:spChg chg="add mod">
          <ac:chgData name="Andrea Carolina Mesa Vega" userId="066e37ef-9d64-411f-8a39-e2905d11b03d" providerId="ADAL" clId="{9245A59F-C463-F742-8035-5112702F7DD5}" dt="2022-01-25T19:13:28.284" v="3015" actId="14100"/>
          <ac:spMkLst>
            <pc:docMk/>
            <pc:sldMk cId="3910091905" sldId="305"/>
            <ac:spMk id="8" creationId="{F94FCCD1-D351-0E43-BE5F-350D0CD504F9}"/>
          </ac:spMkLst>
        </pc:spChg>
        <pc:spChg chg="add mod">
          <ac:chgData name="Andrea Carolina Mesa Vega" userId="066e37ef-9d64-411f-8a39-e2905d11b03d" providerId="ADAL" clId="{9245A59F-C463-F742-8035-5112702F7DD5}" dt="2022-01-24T17:24:04.750" v="395" actId="1076"/>
          <ac:spMkLst>
            <pc:docMk/>
            <pc:sldMk cId="3910091905" sldId="305"/>
            <ac:spMk id="9" creationId="{C9287DD8-2714-6D42-8586-419D32ADF41B}"/>
          </ac:spMkLst>
        </pc:spChg>
        <pc:spChg chg="add mod">
          <ac:chgData name="Andrea Carolina Mesa Vega" userId="066e37ef-9d64-411f-8a39-e2905d11b03d" providerId="ADAL" clId="{9245A59F-C463-F742-8035-5112702F7DD5}" dt="2022-01-25T19:13:51.003" v="3029" actId="1076"/>
          <ac:spMkLst>
            <pc:docMk/>
            <pc:sldMk cId="3910091905" sldId="305"/>
            <ac:spMk id="10" creationId="{EB30AEB5-9C9C-F248-8375-8C56E2FF432E}"/>
          </ac:spMkLst>
        </pc:spChg>
        <pc:spChg chg="add mod">
          <ac:chgData name="Andrea Carolina Mesa Vega" userId="066e37ef-9d64-411f-8a39-e2905d11b03d" providerId="ADAL" clId="{9245A59F-C463-F742-8035-5112702F7DD5}" dt="2022-01-24T21:32:34.173" v="1705" actId="207"/>
          <ac:spMkLst>
            <pc:docMk/>
            <pc:sldMk cId="3910091905" sldId="305"/>
            <ac:spMk id="11" creationId="{953392AB-250E-2042-BD8A-8B3F1F0339BC}"/>
          </ac:spMkLst>
        </pc:spChg>
        <pc:spChg chg="add mod">
          <ac:chgData name="Andrea Carolina Mesa Vega" userId="066e37ef-9d64-411f-8a39-e2905d11b03d" providerId="ADAL" clId="{9245A59F-C463-F742-8035-5112702F7DD5}" dt="2022-01-24T21:32:35.996" v="1706" actId="207"/>
          <ac:spMkLst>
            <pc:docMk/>
            <pc:sldMk cId="3910091905" sldId="305"/>
            <ac:spMk id="12" creationId="{26FA3B27-17C1-174A-9A17-0AD710278B4F}"/>
          </ac:spMkLst>
        </pc:spChg>
        <pc:picChg chg="add mod modCrop">
          <ac:chgData name="Andrea Carolina Mesa Vega" userId="066e37ef-9d64-411f-8a39-e2905d11b03d" providerId="ADAL" clId="{9245A59F-C463-F742-8035-5112702F7DD5}" dt="2022-01-24T17:18:29.938" v="255" actId="18131"/>
          <ac:picMkLst>
            <pc:docMk/>
            <pc:sldMk cId="3910091905" sldId="305"/>
            <ac:picMk id="5" creationId="{3EB39D6F-1364-504B-97C5-CC58A558FB16}"/>
          </ac:picMkLst>
        </pc:picChg>
        <pc:picChg chg="add del mod">
          <ac:chgData name="Andrea Carolina Mesa Vega" userId="066e37ef-9d64-411f-8a39-e2905d11b03d" providerId="ADAL" clId="{9245A59F-C463-F742-8035-5112702F7DD5}" dt="2022-01-24T17:19:48.321" v="306"/>
          <ac:picMkLst>
            <pc:docMk/>
            <pc:sldMk cId="3910091905" sldId="305"/>
            <ac:picMk id="10" creationId="{C82895C9-CDBF-8E44-8B22-05C5DCA7D01D}"/>
          </ac:picMkLst>
        </pc:picChg>
        <pc:picChg chg="add mod">
          <ac:chgData name="Andrea Carolina Mesa Vega" userId="066e37ef-9d64-411f-8a39-e2905d11b03d" providerId="ADAL" clId="{9245A59F-C463-F742-8035-5112702F7DD5}" dt="2022-01-24T21:32:52.735" v="1708"/>
          <ac:picMkLst>
            <pc:docMk/>
            <pc:sldMk cId="3910091905" sldId="305"/>
            <ac:picMk id="13" creationId="{3F9F93C0-2EB6-974F-BCE9-8EA225B4B75B}"/>
          </ac:picMkLst>
        </pc:picChg>
      </pc:sldChg>
      <pc:sldChg chg="addSp delSp modSp new mod setBg delAnim modAnim">
        <pc:chgData name="Andrea Carolina Mesa Vega" userId="066e37ef-9d64-411f-8a39-e2905d11b03d" providerId="ADAL" clId="{9245A59F-C463-F742-8035-5112702F7DD5}" dt="2022-01-25T19:38:17.144" v="3062" actId="1076"/>
        <pc:sldMkLst>
          <pc:docMk/>
          <pc:sldMk cId="3171751346" sldId="306"/>
        </pc:sldMkLst>
        <pc:spChg chg="mod">
          <ac:chgData name="Andrea Carolina Mesa Vega" userId="066e37ef-9d64-411f-8a39-e2905d11b03d" providerId="ADAL" clId="{9245A59F-C463-F742-8035-5112702F7DD5}" dt="2022-01-25T19:26:43.034" v="3038" actId="14100"/>
          <ac:spMkLst>
            <pc:docMk/>
            <pc:sldMk cId="3171751346" sldId="306"/>
            <ac:spMk id="2" creationId="{E216A551-E1B2-4140-95B5-BB3FC95D070A}"/>
          </ac:spMkLst>
        </pc:spChg>
        <pc:spChg chg="del">
          <ac:chgData name="Andrea Carolina Mesa Vega" userId="066e37ef-9d64-411f-8a39-e2905d11b03d" providerId="ADAL" clId="{9245A59F-C463-F742-8035-5112702F7DD5}" dt="2022-01-24T17:49:22.260" v="607" actId="478"/>
          <ac:spMkLst>
            <pc:docMk/>
            <pc:sldMk cId="3171751346" sldId="306"/>
            <ac:spMk id="3" creationId="{E651614C-19FD-994C-8FE1-6980BE05CFBC}"/>
          </ac:spMkLst>
        </pc:spChg>
        <pc:spChg chg="add mod">
          <ac:chgData name="Andrea Carolina Mesa Vega" userId="066e37ef-9d64-411f-8a39-e2905d11b03d" providerId="ADAL" clId="{9245A59F-C463-F742-8035-5112702F7DD5}" dt="2022-01-25T15:52:16.816" v="2988" actId="207"/>
          <ac:spMkLst>
            <pc:docMk/>
            <pc:sldMk cId="3171751346" sldId="306"/>
            <ac:spMk id="5" creationId="{65DA462C-9E0D-0241-8157-6B008942809F}"/>
          </ac:spMkLst>
        </pc:spChg>
        <pc:spChg chg="add del mod">
          <ac:chgData name="Andrea Carolina Mesa Vega" userId="066e37ef-9d64-411f-8a39-e2905d11b03d" providerId="ADAL" clId="{9245A59F-C463-F742-8035-5112702F7DD5}" dt="2022-01-24T17:53:25.244" v="759" actId="478"/>
          <ac:spMkLst>
            <pc:docMk/>
            <pc:sldMk cId="3171751346" sldId="306"/>
            <ac:spMk id="6" creationId="{4FF28F3A-4BF8-7743-BC68-E9548164B73E}"/>
          </ac:spMkLst>
        </pc:spChg>
        <pc:spChg chg="add mod">
          <ac:chgData name="Andrea Carolina Mesa Vega" userId="066e37ef-9d64-411f-8a39-e2905d11b03d" providerId="ADAL" clId="{9245A59F-C463-F742-8035-5112702F7DD5}" dt="2022-01-25T19:37:33.273" v="3057" actId="14100"/>
          <ac:spMkLst>
            <pc:docMk/>
            <pc:sldMk cId="3171751346" sldId="306"/>
            <ac:spMk id="7" creationId="{B80C8952-628C-F046-BD0A-4B3B4F90E414}"/>
          </ac:spMkLst>
        </pc:spChg>
        <pc:spChg chg="add del mod">
          <ac:chgData name="Andrea Carolina Mesa Vega" userId="066e37ef-9d64-411f-8a39-e2905d11b03d" providerId="ADAL" clId="{9245A59F-C463-F742-8035-5112702F7DD5}" dt="2022-01-25T15:09:01.098" v="2441" actId="478"/>
          <ac:spMkLst>
            <pc:docMk/>
            <pc:sldMk cId="3171751346" sldId="306"/>
            <ac:spMk id="11" creationId="{06FCA08E-3670-E746-83CD-BDF5052F5FC6}"/>
          </ac:spMkLst>
        </pc:spChg>
        <pc:spChg chg="add del">
          <ac:chgData name="Andrea Carolina Mesa Vega" userId="066e37ef-9d64-411f-8a39-e2905d11b03d" providerId="ADAL" clId="{9245A59F-C463-F742-8035-5112702F7DD5}" dt="2022-01-25T19:37:16.781" v="3054" actId="478"/>
          <ac:spMkLst>
            <pc:docMk/>
            <pc:sldMk cId="3171751346" sldId="306"/>
            <ac:spMk id="13" creationId="{70390810-3BA4-4642-895E-B13D13A54E2F}"/>
          </ac:spMkLst>
        </pc:spChg>
        <pc:picChg chg="add del mod">
          <ac:chgData name="Andrea Carolina Mesa Vega" userId="066e37ef-9d64-411f-8a39-e2905d11b03d" providerId="ADAL" clId="{9245A59F-C463-F742-8035-5112702F7DD5}" dt="2022-01-25T15:00:02.869" v="2435" actId="21"/>
          <ac:picMkLst>
            <pc:docMk/>
            <pc:sldMk cId="3171751346" sldId="306"/>
            <ac:picMk id="3" creationId="{BA2F47C1-D450-F74B-8AB0-C16DFA4C6B31}"/>
          </ac:picMkLst>
        </pc:picChg>
        <pc:picChg chg="add del mod modCrop">
          <ac:chgData name="Andrea Carolina Mesa Vega" userId="066e37ef-9d64-411f-8a39-e2905d11b03d" providerId="ADAL" clId="{9245A59F-C463-F742-8035-5112702F7DD5}" dt="2022-01-25T13:54:24.364" v="2433" actId="478"/>
          <ac:picMkLst>
            <pc:docMk/>
            <pc:sldMk cId="3171751346" sldId="306"/>
            <ac:picMk id="4" creationId="{3F6AFD45-D026-9248-A25B-1D04C833633D}"/>
          </ac:picMkLst>
        </pc:picChg>
        <pc:picChg chg="add mod modCrop">
          <ac:chgData name="Andrea Carolina Mesa Vega" userId="066e37ef-9d64-411f-8a39-e2905d11b03d" providerId="ADAL" clId="{9245A59F-C463-F742-8035-5112702F7DD5}" dt="2022-01-25T19:38:17.144" v="3062" actId="1076"/>
          <ac:picMkLst>
            <pc:docMk/>
            <pc:sldMk cId="3171751346" sldId="306"/>
            <ac:picMk id="6" creationId="{0093FD68-F2EB-5449-A052-6669D8324A40}"/>
          </ac:picMkLst>
        </pc:picChg>
        <pc:picChg chg="add del mod">
          <ac:chgData name="Andrea Carolina Mesa Vega" userId="066e37ef-9d64-411f-8a39-e2905d11b03d" providerId="ADAL" clId="{9245A59F-C463-F742-8035-5112702F7DD5}" dt="2022-01-24T17:55:46.829" v="873" actId="478"/>
          <ac:picMkLst>
            <pc:docMk/>
            <pc:sldMk cId="3171751346" sldId="306"/>
            <ac:picMk id="7" creationId="{31692EF0-5F7C-BF4E-B698-2CE3C1003283}"/>
          </ac:picMkLst>
        </pc:picChg>
        <pc:picChg chg="add del mod">
          <ac:chgData name="Andrea Carolina Mesa Vega" userId="066e37ef-9d64-411f-8a39-e2905d11b03d" providerId="ADAL" clId="{9245A59F-C463-F742-8035-5112702F7DD5}" dt="2022-01-25T15:08:53.634" v="2437" actId="478"/>
          <ac:picMkLst>
            <pc:docMk/>
            <pc:sldMk cId="3171751346" sldId="306"/>
            <ac:picMk id="8" creationId="{A6B6DD0F-3D6C-064A-BA0A-B8A7C1137DF6}"/>
          </ac:picMkLst>
        </pc:picChg>
        <pc:picChg chg="add del mod modCrop">
          <ac:chgData name="Andrea Carolina Mesa Vega" userId="066e37ef-9d64-411f-8a39-e2905d11b03d" providerId="ADAL" clId="{9245A59F-C463-F742-8035-5112702F7DD5}" dt="2022-01-25T15:08:53.634" v="2437" actId="478"/>
          <ac:picMkLst>
            <pc:docMk/>
            <pc:sldMk cId="3171751346" sldId="306"/>
            <ac:picMk id="9" creationId="{855D221E-2980-874D-9092-FD262E64E74E}"/>
          </ac:picMkLst>
        </pc:picChg>
        <pc:picChg chg="add mod">
          <ac:chgData name="Andrea Carolina Mesa Vega" userId="066e37ef-9d64-411f-8a39-e2905d11b03d" providerId="ADAL" clId="{9245A59F-C463-F742-8035-5112702F7DD5}" dt="2022-01-25T13:50:32.180" v="2361"/>
          <ac:picMkLst>
            <pc:docMk/>
            <pc:sldMk cId="3171751346" sldId="306"/>
            <ac:picMk id="10" creationId="{F32F2BEC-8B83-6B4E-9AA5-7ABAE75D0632}"/>
          </ac:picMkLst>
        </pc:picChg>
        <pc:picChg chg="add del mod">
          <ac:chgData name="Andrea Carolina Mesa Vega" userId="066e37ef-9d64-411f-8a39-e2905d11b03d" providerId="ADAL" clId="{9245A59F-C463-F742-8035-5112702F7DD5}" dt="2022-01-25T19:37:14.172" v="3052" actId="478"/>
          <ac:picMkLst>
            <pc:docMk/>
            <pc:sldMk cId="3171751346" sldId="306"/>
            <ac:picMk id="12" creationId="{6FC9D330-8524-4E4A-B91A-0EB29E6FAE08}"/>
          </ac:picMkLst>
        </pc:picChg>
        <pc:picChg chg="add mod">
          <ac:chgData name="Andrea Carolina Mesa Vega" userId="066e37ef-9d64-411f-8a39-e2905d11b03d" providerId="ADAL" clId="{9245A59F-C463-F742-8035-5112702F7DD5}" dt="2022-01-25T19:38:17.144" v="3062" actId="1076"/>
          <ac:picMkLst>
            <pc:docMk/>
            <pc:sldMk cId="3171751346" sldId="306"/>
            <ac:picMk id="15" creationId="{47448EC8-197F-2745-A050-A91661DC610E}"/>
          </ac:picMkLst>
        </pc:picChg>
      </pc:sldChg>
      <pc:sldChg chg="addSp delSp modSp add del mod">
        <pc:chgData name="Andrea Carolina Mesa Vega" userId="066e37ef-9d64-411f-8a39-e2905d11b03d" providerId="ADAL" clId="{9245A59F-C463-F742-8035-5112702F7DD5}" dt="2022-01-25T15:50:14.784" v="2971" actId="2696"/>
        <pc:sldMkLst>
          <pc:docMk/>
          <pc:sldMk cId="1363074030" sldId="307"/>
        </pc:sldMkLst>
        <pc:spChg chg="del">
          <ac:chgData name="Andrea Carolina Mesa Vega" userId="066e37ef-9d64-411f-8a39-e2905d11b03d" providerId="ADAL" clId="{9245A59F-C463-F742-8035-5112702F7DD5}" dt="2022-01-25T13:51:02.358" v="2372" actId="478"/>
          <ac:spMkLst>
            <pc:docMk/>
            <pc:sldMk cId="1363074030" sldId="307"/>
            <ac:spMk id="2" creationId="{E216A551-E1B2-4140-95B5-BB3FC95D070A}"/>
          </ac:spMkLst>
        </pc:spChg>
        <pc:spChg chg="add del mod">
          <ac:chgData name="Andrea Carolina Mesa Vega" userId="066e37ef-9d64-411f-8a39-e2905d11b03d" providerId="ADAL" clId="{9245A59F-C463-F742-8035-5112702F7DD5}" dt="2022-01-25T13:53:18.551" v="2394" actId="478"/>
          <ac:spMkLst>
            <pc:docMk/>
            <pc:sldMk cId="1363074030" sldId="307"/>
            <ac:spMk id="4" creationId="{D224B076-2282-FE41-9B26-251FF78FF4EB}"/>
          </ac:spMkLst>
        </pc:spChg>
        <pc:spChg chg="del mod">
          <ac:chgData name="Andrea Carolina Mesa Vega" userId="066e37ef-9d64-411f-8a39-e2905d11b03d" providerId="ADAL" clId="{9245A59F-C463-F742-8035-5112702F7DD5}" dt="2022-01-25T13:53:42.065" v="2414" actId="478"/>
          <ac:spMkLst>
            <pc:docMk/>
            <pc:sldMk cId="1363074030" sldId="307"/>
            <ac:spMk id="5" creationId="{65DA462C-9E0D-0241-8157-6B008942809F}"/>
          </ac:spMkLst>
        </pc:spChg>
        <pc:spChg chg="add del mod">
          <ac:chgData name="Andrea Carolina Mesa Vega" userId="066e37ef-9d64-411f-8a39-e2905d11b03d" providerId="ADAL" clId="{9245A59F-C463-F742-8035-5112702F7DD5}" dt="2022-01-25T13:54:19" v="2432" actId="478"/>
          <ac:spMkLst>
            <pc:docMk/>
            <pc:sldMk cId="1363074030" sldId="307"/>
            <ac:spMk id="8" creationId="{E7AF31B6-FE3B-354F-BA5A-7968C6BCE7CE}"/>
          </ac:spMkLst>
        </pc:spChg>
        <pc:spChg chg="add mod">
          <ac:chgData name="Andrea Carolina Mesa Vega" userId="066e37ef-9d64-411f-8a39-e2905d11b03d" providerId="ADAL" clId="{9245A59F-C463-F742-8035-5112702F7DD5}" dt="2022-01-25T13:54:16.916" v="2431" actId="14100"/>
          <ac:spMkLst>
            <pc:docMk/>
            <pc:sldMk cId="1363074030" sldId="307"/>
            <ac:spMk id="9" creationId="{84AAEFEF-F4A9-8A43-9869-8043E2B5263F}"/>
          </ac:spMkLst>
        </pc:spChg>
        <pc:spChg chg="del mod">
          <ac:chgData name="Andrea Carolina Mesa Vega" userId="066e37ef-9d64-411f-8a39-e2905d11b03d" providerId="ADAL" clId="{9245A59F-C463-F742-8035-5112702F7DD5}" dt="2022-01-25T13:54:09.787" v="2416" actId="478"/>
          <ac:spMkLst>
            <pc:docMk/>
            <pc:sldMk cId="1363074030" sldId="307"/>
            <ac:spMk id="11" creationId="{06FCA08E-3670-E746-83CD-BDF5052F5FC6}"/>
          </ac:spMkLst>
        </pc:spChg>
        <pc:spChg chg="add mod">
          <ac:chgData name="Andrea Carolina Mesa Vega" userId="066e37ef-9d64-411f-8a39-e2905d11b03d" providerId="ADAL" clId="{9245A59F-C463-F742-8035-5112702F7DD5}" dt="2022-01-25T15:29:49.825" v="2816" actId="1076"/>
          <ac:spMkLst>
            <pc:docMk/>
            <pc:sldMk cId="1363074030" sldId="307"/>
            <ac:spMk id="12" creationId="{86B91AEC-DC9F-1C45-B39E-C79B4EFA0B1E}"/>
          </ac:spMkLst>
        </pc:spChg>
        <pc:spChg chg="add mod">
          <ac:chgData name="Andrea Carolina Mesa Vega" userId="066e37ef-9d64-411f-8a39-e2905d11b03d" providerId="ADAL" clId="{9245A59F-C463-F742-8035-5112702F7DD5}" dt="2022-01-25T15:29:49.825" v="2816" actId="1076"/>
          <ac:spMkLst>
            <pc:docMk/>
            <pc:sldMk cId="1363074030" sldId="307"/>
            <ac:spMk id="13" creationId="{12DDE8F3-C342-2A45-AA73-E816212895B1}"/>
          </ac:spMkLst>
        </pc:spChg>
        <pc:spChg chg="add mod">
          <ac:chgData name="Andrea Carolina Mesa Vega" userId="066e37ef-9d64-411f-8a39-e2905d11b03d" providerId="ADAL" clId="{9245A59F-C463-F742-8035-5112702F7DD5}" dt="2022-01-25T15:29:49.825" v="2816" actId="1076"/>
          <ac:spMkLst>
            <pc:docMk/>
            <pc:sldMk cId="1363074030" sldId="307"/>
            <ac:spMk id="14" creationId="{0FB971BD-B3C1-BD44-8A7C-1FF503CF3622}"/>
          </ac:spMkLst>
        </pc:spChg>
        <pc:spChg chg="add mod">
          <ac:chgData name="Andrea Carolina Mesa Vega" userId="066e37ef-9d64-411f-8a39-e2905d11b03d" providerId="ADAL" clId="{9245A59F-C463-F742-8035-5112702F7DD5}" dt="2022-01-25T15:29:49.825" v="2816" actId="1076"/>
          <ac:spMkLst>
            <pc:docMk/>
            <pc:sldMk cId="1363074030" sldId="307"/>
            <ac:spMk id="15" creationId="{0434B919-A9D7-0245-A1D0-8F327293F4B6}"/>
          </ac:spMkLst>
        </pc:spChg>
        <pc:spChg chg="add mod">
          <ac:chgData name="Andrea Carolina Mesa Vega" userId="066e37ef-9d64-411f-8a39-e2905d11b03d" providerId="ADAL" clId="{9245A59F-C463-F742-8035-5112702F7DD5}" dt="2022-01-25T15:29:49.825" v="2816" actId="1076"/>
          <ac:spMkLst>
            <pc:docMk/>
            <pc:sldMk cId="1363074030" sldId="307"/>
            <ac:spMk id="16" creationId="{B7F07A79-7C55-D141-AB6B-3D332CB632DB}"/>
          </ac:spMkLst>
        </pc:spChg>
        <pc:picChg chg="del">
          <ac:chgData name="Andrea Carolina Mesa Vega" userId="066e37ef-9d64-411f-8a39-e2905d11b03d" providerId="ADAL" clId="{9245A59F-C463-F742-8035-5112702F7DD5}" dt="2022-01-24T18:11:14.111" v="1013" actId="478"/>
          <ac:picMkLst>
            <pc:docMk/>
            <pc:sldMk cId="1363074030" sldId="307"/>
            <ac:picMk id="4" creationId="{3F6AFD45-D026-9248-A25B-1D04C833633D}"/>
          </ac:picMkLst>
        </pc:picChg>
        <pc:picChg chg="del">
          <ac:chgData name="Andrea Carolina Mesa Vega" userId="066e37ef-9d64-411f-8a39-e2905d11b03d" providerId="ADAL" clId="{9245A59F-C463-F742-8035-5112702F7DD5}" dt="2022-01-24T18:11:14.111" v="1013" actId="478"/>
          <ac:picMkLst>
            <pc:docMk/>
            <pc:sldMk cId="1363074030" sldId="307"/>
            <ac:picMk id="8" creationId="{A6B6DD0F-3D6C-064A-BA0A-B8A7C1137DF6}"/>
          </ac:picMkLst>
        </pc:picChg>
        <pc:picChg chg="del">
          <ac:chgData name="Andrea Carolina Mesa Vega" userId="066e37ef-9d64-411f-8a39-e2905d11b03d" providerId="ADAL" clId="{9245A59F-C463-F742-8035-5112702F7DD5}" dt="2022-01-24T18:11:14.111" v="1013" actId="478"/>
          <ac:picMkLst>
            <pc:docMk/>
            <pc:sldMk cId="1363074030" sldId="307"/>
            <ac:picMk id="9" creationId="{855D221E-2980-874D-9092-FD262E64E74E}"/>
          </ac:picMkLst>
        </pc:picChg>
        <pc:picChg chg="add mod">
          <ac:chgData name="Andrea Carolina Mesa Vega" userId="066e37ef-9d64-411f-8a39-e2905d11b03d" providerId="ADAL" clId="{9245A59F-C463-F742-8035-5112702F7DD5}" dt="2022-01-24T21:54:13.382" v="2146"/>
          <ac:picMkLst>
            <pc:docMk/>
            <pc:sldMk cId="1363074030" sldId="307"/>
            <ac:picMk id="10" creationId="{31F022E5-1AA2-294A-A2AC-67405012C4EC}"/>
          </ac:picMkLst>
        </pc:picChg>
      </pc:sldChg>
      <pc:sldChg chg="addSp delSp modSp add mod modShow">
        <pc:chgData name="Andrea Carolina Mesa Vega" userId="066e37ef-9d64-411f-8a39-e2905d11b03d" providerId="ADAL" clId="{9245A59F-C463-F742-8035-5112702F7DD5}" dt="2022-01-25T19:23:57.404" v="3030" actId="729"/>
        <pc:sldMkLst>
          <pc:docMk/>
          <pc:sldMk cId="2925318624" sldId="308"/>
        </pc:sldMkLst>
        <pc:spChg chg="del">
          <ac:chgData name="Andrea Carolina Mesa Vega" userId="066e37ef-9d64-411f-8a39-e2905d11b03d" providerId="ADAL" clId="{9245A59F-C463-F742-8035-5112702F7DD5}" dt="2022-01-24T18:11:49.311" v="1040" actId="478"/>
          <ac:spMkLst>
            <pc:docMk/>
            <pc:sldMk cId="2925318624" sldId="308"/>
            <ac:spMk id="2" creationId="{E216A551-E1B2-4140-95B5-BB3FC95D070A}"/>
          </ac:spMkLst>
        </pc:spChg>
        <pc:spChg chg="add del mod">
          <ac:chgData name="Andrea Carolina Mesa Vega" userId="066e37ef-9d64-411f-8a39-e2905d11b03d" providerId="ADAL" clId="{9245A59F-C463-F742-8035-5112702F7DD5}" dt="2022-01-24T18:11:52.610" v="1041" actId="478"/>
          <ac:spMkLst>
            <pc:docMk/>
            <pc:sldMk cId="2925318624" sldId="308"/>
            <ac:spMk id="4" creationId="{F073D87E-0D32-3348-8F7A-53B765BA37B6}"/>
          </ac:spMkLst>
        </pc:spChg>
        <pc:spChg chg="mod">
          <ac:chgData name="Andrea Carolina Mesa Vega" userId="066e37ef-9d64-411f-8a39-e2905d11b03d" providerId="ADAL" clId="{9245A59F-C463-F742-8035-5112702F7DD5}" dt="2022-01-25T13:53:13.174" v="2393" actId="1076"/>
          <ac:spMkLst>
            <pc:docMk/>
            <pc:sldMk cId="2925318624" sldId="308"/>
            <ac:spMk id="5" creationId="{65DA462C-9E0D-0241-8157-6B008942809F}"/>
          </ac:spMkLst>
        </pc:spChg>
        <pc:spChg chg="add mod">
          <ac:chgData name="Andrea Carolina Mesa Vega" userId="066e37ef-9d64-411f-8a39-e2905d11b03d" providerId="ADAL" clId="{9245A59F-C463-F742-8035-5112702F7DD5}" dt="2022-01-25T13:51:05.477" v="2374"/>
          <ac:spMkLst>
            <pc:docMk/>
            <pc:sldMk cId="2925318624" sldId="308"/>
            <ac:spMk id="6" creationId="{8284E4B4-90E9-BA47-A0F7-4AA1EE106304}"/>
          </ac:spMkLst>
        </pc:spChg>
        <pc:spChg chg="mod">
          <ac:chgData name="Andrea Carolina Mesa Vega" userId="066e37ef-9d64-411f-8a39-e2905d11b03d" providerId="ADAL" clId="{9245A59F-C463-F742-8035-5112702F7DD5}" dt="2022-01-25T13:53:09.886" v="2392" actId="1076"/>
          <ac:spMkLst>
            <pc:docMk/>
            <pc:sldMk cId="2925318624" sldId="308"/>
            <ac:spMk id="11" creationId="{06FCA08E-3670-E746-83CD-BDF5052F5FC6}"/>
          </ac:spMkLst>
        </pc:spChg>
        <pc:picChg chg="add mod">
          <ac:chgData name="Andrea Carolina Mesa Vega" userId="066e37ef-9d64-411f-8a39-e2905d11b03d" providerId="ADAL" clId="{9245A59F-C463-F742-8035-5112702F7DD5}" dt="2022-01-24T21:54:16.017" v="2147"/>
          <ac:picMkLst>
            <pc:docMk/>
            <pc:sldMk cId="2925318624" sldId="308"/>
            <ac:picMk id="7" creationId="{DDD4828B-2F78-B140-8893-3E216196462D}"/>
          </ac:picMkLst>
        </pc:picChg>
      </pc:sldChg>
      <pc:sldChg chg="addSp delSp modSp add mod">
        <pc:chgData name="Andrea Carolina Mesa Vega" userId="066e37ef-9d64-411f-8a39-e2905d11b03d" providerId="ADAL" clId="{9245A59F-C463-F742-8035-5112702F7DD5}" dt="2022-01-25T21:38:38.901" v="3186" actId="14100"/>
        <pc:sldMkLst>
          <pc:docMk/>
          <pc:sldMk cId="2987052550" sldId="309"/>
        </pc:sldMkLst>
        <pc:spChg chg="mod">
          <ac:chgData name="Andrea Carolina Mesa Vega" userId="066e37ef-9d64-411f-8a39-e2905d11b03d" providerId="ADAL" clId="{9245A59F-C463-F742-8035-5112702F7DD5}" dt="2022-01-25T15:50:38.800" v="2976" actId="12788"/>
          <ac:spMkLst>
            <pc:docMk/>
            <pc:sldMk cId="2987052550" sldId="309"/>
            <ac:spMk id="9" creationId="{84AAEFEF-F4A9-8A43-9869-8043E2B5263F}"/>
          </ac:spMkLst>
        </pc:spChg>
        <pc:spChg chg="add mod">
          <ac:chgData name="Andrea Carolina Mesa Vega" userId="066e37ef-9d64-411f-8a39-e2905d11b03d" providerId="ADAL" clId="{9245A59F-C463-F742-8035-5112702F7DD5}" dt="2022-01-25T15:51:49.243" v="2985" actId="1076"/>
          <ac:spMkLst>
            <pc:docMk/>
            <pc:sldMk cId="2987052550" sldId="309"/>
            <ac:spMk id="11" creationId="{D60051EB-C791-8947-92A7-B7FC39F8E3EF}"/>
          </ac:spMkLst>
        </pc:spChg>
        <pc:spChg chg="del">
          <ac:chgData name="Andrea Carolina Mesa Vega" userId="066e37ef-9d64-411f-8a39-e2905d11b03d" providerId="ADAL" clId="{9245A59F-C463-F742-8035-5112702F7DD5}" dt="2022-01-25T15:42:39.383" v="2818" actId="478"/>
          <ac:spMkLst>
            <pc:docMk/>
            <pc:sldMk cId="2987052550" sldId="309"/>
            <ac:spMk id="12" creationId="{86B91AEC-DC9F-1C45-B39E-C79B4EFA0B1E}"/>
          </ac:spMkLst>
        </pc:spChg>
        <pc:spChg chg="del">
          <ac:chgData name="Andrea Carolina Mesa Vega" userId="066e37ef-9d64-411f-8a39-e2905d11b03d" providerId="ADAL" clId="{9245A59F-C463-F742-8035-5112702F7DD5}" dt="2022-01-25T15:42:39.383" v="2818" actId="478"/>
          <ac:spMkLst>
            <pc:docMk/>
            <pc:sldMk cId="2987052550" sldId="309"/>
            <ac:spMk id="13" creationId="{12DDE8F3-C342-2A45-AA73-E816212895B1}"/>
          </ac:spMkLst>
        </pc:spChg>
        <pc:spChg chg="del">
          <ac:chgData name="Andrea Carolina Mesa Vega" userId="066e37ef-9d64-411f-8a39-e2905d11b03d" providerId="ADAL" clId="{9245A59F-C463-F742-8035-5112702F7DD5}" dt="2022-01-25T15:42:39.383" v="2818" actId="478"/>
          <ac:spMkLst>
            <pc:docMk/>
            <pc:sldMk cId="2987052550" sldId="309"/>
            <ac:spMk id="14" creationId="{0FB971BD-B3C1-BD44-8A7C-1FF503CF3622}"/>
          </ac:spMkLst>
        </pc:spChg>
        <pc:spChg chg="del">
          <ac:chgData name="Andrea Carolina Mesa Vega" userId="066e37ef-9d64-411f-8a39-e2905d11b03d" providerId="ADAL" clId="{9245A59F-C463-F742-8035-5112702F7DD5}" dt="2022-01-25T15:42:39.383" v="2818" actId="478"/>
          <ac:spMkLst>
            <pc:docMk/>
            <pc:sldMk cId="2987052550" sldId="309"/>
            <ac:spMk id="15" creationId="{0434B919-A9D7-0245-A1D0-8F327293F4B6}"/>
          </ac:spMkLst>
        </pc:spChg>
        <pc:spChg chg="del">
          <ac:chgData name="Andrea Carolina Mesa Vega" userId="066e37ef-9d64-411f-8a39-e2905d11b03d" providerId="ADAL" clId="{9245A59F-C463-F742-8035-5112702F7DD5}" dt="2022-01-25T15:42:39.383" v="2818" actId="478"/>
          <ac:spMkLst>
            <pc:docMk/>
            <pc:sldMk cId="2987052550" sldId="309"/>
            <ac:spMk id="16" creationId="{B7F07A79-7C55-D141-AB6B-3D332CB632DB}"/>
          </ac:spMkLst>
        </pc:spChg>
        <pc:spChg chg="add mod">
          <ac:chgData name="Andrea Carolina Mesa Vega" userId="066e37ef-9d64-411f-8a39-e2905d11b03d" providerId="ADAL" clId="{9245A59F-C463-F742-8035-5112702F7DD5}" dt="2022-01-25T15:51:49.243" v="2985" actId="1076"/>
          <ac:spMkLst>
            <pc:docMk/>
            <pc:sldMk cId="2987052550" sldId="309"/>
            <ac:spMk id="17" creationId="{EA23729C-71B1-4A4B-9EAF-A8AFE54624C5}"/>
          </ac:spMkLst>
        </pc:spChg>
        <pc:spChg chg="add mod">
          <ac:chgData name="Andrea Carolina Mesa Vega" userId="066e37ef-9d64-411f-8a39-e2905d11b03d" providerId="ADAL" clId="{9245A59F-C463-F742-8035-5112702F7DD5}" dt="2022-01-25T15:51:49.243" v="2985" actId="1076"/>
          <ac:spMkLst>
            <pc:docMk/>
            <pc:sldMk cId="2987052550" sldId="309"/>
            <ac:spMk id="18" creationId="{21E3276D-C0AC-5440-BA10-1B5D55696F44}"/>
          </ac:spMkLst>
        </pc:spChg>
        <pc:spChg chg="add mod">
          <ac:chgData name="Andrea Carolina Mesa Vega" userId="066e37ef-9d64-411f-8a39-e2905d11b03d" providerId="ADAL" clId="{9245A59F-C463-F742-8035-5112702F7DD5}" dt="2022-01-25T15:51:49.243" v="2985" actId="1076"/>
          <ac:spMkLst>
            <pc:docMk/>
            <pc:sldMk cId="2987052550" sldId="309"/>
            <ac:spMk id="19" creationId="{ED8FD3FF-0A5E-3C47-8CD1-04A7FB7BFD4F}"/>
          </ac:spMkLst>
        </pc:spChg>
        <pc:spChg chg="add mod">
          <ac:chgData name="Andrea Carolina Mesa Vega" userId="066e37ef-9d64-411f-8a39-e2905d11b03d" providerId="ADAL" clId="{9245A59F-C463-F742-8035-5112702F7DD5}" dt="2022-01-25T15:51:49.243" v="2985" actId="1076"/>
          <ac:spMkLst>
            <pc:docMk/>
            <pc:sldMk cId="2987052550" sldId="309"/>
            <ac:spMk id="20" creationId="{CE9D0119-148C-CE4D-BB2B-454EBFA3B967}"/>
          </ac:spMkLst>
        </pc:spChg>
        <pc:spChg chg="add mod">
          <ac:chgData name="Andrea Carolina Mesa Vega" userId="066e37ef-9d64-411f-8a39-e2905d11b03d" providerId="ADAL" clId="{9245A59F-C463-F742-8035-5112702F7DD5}" dt="2022-01-25T15:51:49.243" v="2985" actId="1076"/>
          <ac:spMkLst>
            <pc:docMk/>
            <pc:sldMk cId="2987052550" sldId="309"/>
            <ac:spMk id="21" creationId="{7AA78613-F589-834E-A9F0-3E9F4B34F077}"/>
          </ac:spMkLst>
        </pc:spChg>
        <pc:spChg chg="add mod">
          <ac:chgData name="Andrea Carolina Mesa Vega" userId="066e37ef-9d64-411f-8a39-e2905d11b03d" providerId="ADAL" clId="{9245A59F-C463-F742-8035-5112702F7DD5}" dt="2022-01-25T15:52:01.139" v="2987" actId="1076"/>
          <ac:spMkLst>
            <pc:docMk/>
            <pc:sldMk cId="2987052550" sldId="309"/>
            <ac:spMk id="22" creationId="{D9D5CCB1-46E7-F94E-9981-A4B7EEEAC575}"/>
          </ac:spMkLst>
        </pc:spChg>
        <pc:spChg chg="add mod">
          <ac:chgData name="Andrea Carolina Mesa Vega" userId="066e37ef-9d64-411f-8a39-e2905d11b03d" providerId="ADAL" clId="{9245A59F-C463-F742-8035-5112702F7DD5}" dt="2022-01-25T15:51:49.243" v="2985" actId="1076"/>
          <ac:spMkLst>
            <pc:docMk/>
            <pc:sldMk cId="2987052550" sldId="309"/>
            <ac:spMk id="23" creationId="{9CE427E1-F1FB-B841-9BBF-12C424C35881}"/>
          </ac:spMkLst>
        </pc:spChg>
        <pc:spChg chg="add mod">
          <ac:chgData name="Andrea Carolina Mesa Vega" userId="066e37ef-9d64-411f-8a39-e2905d11b03d" providerId="ADAL" clId="{9245A59F-C463-F742-8035-5112702F7DD5}" dt="2022-01-25T15:51:49.243" v="2985" actId="1076"/>
          <ac:spMkLst>
            <pc:docMk/>
            <pc:sldMk cId="2987052550" sldId="309"/>
            <ac:spMk id="24" creationId="{35FA0A5C-6662-E045-852B-FE6C83DE546F}"/>
          </ac:spMkLst>
        </pc:spChg>
        <pc:spChg chg="add mod">
          <ac:chgData name="Andrea Carolina Mesa Vega" userId="066e37ef-9d64-411f-8a39-e2905d11b03d" providerId="ADAL" clId="{9245A59F-C463-F742-8035-5112702F7DD5}" dt="2022-01-25T15:51:55.170" v="2986" actId="1076"/>
          <ac:spMkLst>
            <pc:docMk/>
            <pc:sldMk cId="2987052550" sldId="309"/>
            <ac:spMk id="25" creationId="{1249DA0B-F434-0541-BB46-3208B6786412}"/>
          </ac:spMkLst>
        </pc:spChg>
        <pc:picChg chg="add del mod">
          <ac:chgData name="Andrea Carolina Mesa Vega" userId="066e37ef-9d64-411f-8a39-e2905d11b03d" providerId="ADAL" clId="{9245A59F-C463-F742-8035-5112702F7DD5}" dt="2022-01-25T15:45:53.103" v="2893" actId="478"/>
          <ac:picMkLst>
            <pc:docMk/>
            <pc:sldMk cId="2987052550" sldId="309"/>
            <ac:picMk id="2" creationId="{32420F87-B059-E841-B93C-F46AA394ED22}"/>
          </ac:picMkLst>
        </pc:picChg>
        <pc:picChg chg="add del mod">
          <ac:chgData name="Andrea Carolina Mesa Vega" userId="066e37ef-9d64-411f-8a39-e2905d11b03d" providerId="ADAL" clId="{9245A59F-C463-F742-8035-5112702F7DD5}" dt="2022-01-25T15:48:41.493" v="2915" actId="478"/>
          <ac:picMkLst>
            <pc:docMk/>
            <pc:sldMk cId="2987052550" sldId="309"/>
            <ac:picMk id="4" creationId="{A2C26BB0-8865-8141-BF02-9D705CA2CC00}"/>
          </ac:picMkLst>
        </pc:picChg>
        <pc:picChg chg="add del mod">
          <ac:chgData name="Andrea Carolina Mesa Vega" userId="066e37ef-9d64-411f-8a39-e2905d11b03d" providerId="ADAL" clId="{9245A59F-C463-F742-8035-5112702F7DD5}" dt="2022-01-25T19:42:00.310" v="3065" actId="478"/>
          <ac:picMkLst>
            <pc:docMk/>
            <pc:sldMk cId="2987052550" sldId="309"/>
            <ac:picMk id="5" creationId="{0B2E75F8-A050-024A-9481-D9E0C9A877C2}"/>
          </ac:picMkLst>
        </pc:picChg>
        <pc:picChg chg="add del mod">
          <ac:chgData name="Andrea Carolina Mesa Vega" userId="066e37ef-9d64-411f-8a39-e2905d11b03d" providerId="ADAL" clId="{9245A59F-C463-F742-8035-5112702F7DD5}" dt="2022-01-25T19:42:24.117" v="3072" actId="478"/>
          <ac:picMkLst>
            <pc:docMk/>
            <pc:sldMk cId="2987052550" sldId="309"/>
            <ac:picMk id="7" creationId="{8508BBD8-EADB-874F-B81C-A7D14B6548DB}"/>
          </ac:picMkLst>
        </pc:picChg>
        <pc:picChg chg="add mod">
          <ac:chgData name="Andrea Carolina Mesa Vega" userId="066e37ef-9d64-411f-8a39-e2905d11b03d" providerId="ADAL" clId="{9245A59F-C463-F742-8035-5112702F7DD5}" dt="2022-01-25T21:38:38.901" v="3186" actId="14100"/>
          <ac:picMkLst>
            <pc:docMk/>
            <pc:sldMk cId="2987052550" sldId="309"/>
            <ac:picMk id="26" creationId="{9554639F-9CCC-4D48-B6AD-6CFBC5446F42}"/>
          </ac:picMkLst>
        </pc:picChg>
      </pc:sldChg>
      <pc:sldChg chg="addSp delSp modSp add mod modShow">
        <pc:chgData name="Andrea Carolina Mesa Vega" userId="066e37ef-9d64-411f-8a39-e2905d11b03d" providerId="ADAL" clId="{9245A59F-C463-F742-8035-5112702F7DD5}" dt="2022-01-25T16:00:03.092" v="3009" actId="14100"/>
        <pc:sldMkLst>
          <pc:docMk/>
          <pc:sldMk cId="3260174663" sldId="310"/>
        </pc:sldMkLst>
        <pc:spChg chg="add mod">
          <ac:chgData name="Andrea Carolina Mesa Vega" userId="066e37ef-9d64-411f-8a39-e2905d11b03d" providerId="ADAL" clId="{9245A59F-C463-F742-8035-5112702F7DD5}" dt="2022-01-25T16:00:03.092" v="3009" actId="14100"/>
          <ac:spMkLst>
            <pc:docMk/>
            <pc:sldMk cId="3260174663" sldId="310"/>
            <ac:spMk id="4" creationId="{1EAA532B-5143-C846-B26B-EF6AE96C6F80}"/>
          </ac:spMkLst>
        </pc:spChg>
        <pc:picChg chg="mod">
          <ac:chgData name="Andrea Carolina Mesa Vega" userId="066e37ef-9d64-411f-8a39-e2905d11b03d" providerId="ADAL" clId="{9245A59F-C463-F742-8035-5112702F7DD5}" dt="2022-01-25T15:59:42.884" v="3005" actId="1076"/>
          <ac:picMkLst>
            <pc:docMk/>
            <pc:sldMk cId="3260174663" sldId="310"/>
            <ac:picMk id="2" creationId="{356AEAAB-6711-403F-99F2-8800AC38BB97}"/>
          </ac:picMkLst>
        </pc:picChg>
        <pc:picChg chg="del">
          <ac:chgData name="Andrea Carolina Mesa Vega" userId="066e37ef-9d64-411f-8a39-e2905d11b03d" providerId="ADAL" clId="{9245A59F-C463-F742-8035-5112702F7DD5}" dt="2022-01-25T15:59:32.885" v="3002" actId="478"/>
          <ac:picMkLst>
            <pc:docMk/>
            <pc:sldMk cId="3260174663" sldId="310"/>
            <ac:picMk id="3" creationId="{5FA3AF1E-09C0-624B-8C3F-15E1E84C99FB}"/>
          </ac:picMkLst>
        </pc:picChg>
      </pc:sldChg>
    </pc:docChg>
  </pc:docChgLst>
  <pc:docChgLst>
    <pc:chgData name="Jennyfer Andrea Marquez Rodriguez" userId="S::jmarquez@lafayette.com::1934eb24-48e1-4da5-974f-3ec820f68e16" providerId="AD" clId="Web-{5D3CA279-CD52-498E-86B9-C83089C05467}"/>
    <pc:docChg chg="addSld delSld modSld sldOrd">
      <pc:chgData name="Jennyfer Andrea Marquez Rodriguez" userId="S::jmarquez@lafayette.com::1934eb24-48e1-4da5-974f-3ec820f68e16" providerId="AD" clId="Web-{5D3CA279-CD52-498E-86B9-C83089C05467}" dt="2023-11-10T21:25:30.665" v="132" actId="20577"/>
      <pc:docMkLst>
        <pc:docMk/>
      </pc:docMkLst>
      <pc:sldChg chg="modSp">
        <pc:chgData name="Jennyfer Andrea Marquez Rodriguez" userId="S::jmarquez@lafayette.com::1934eb24-48e1-4da5-974f-3ec820f68e16" providerId="AD" clId="Web-{5D3CA279-CD52-498E-86B9-C83089C05467}" dt="2023-11-10T21:07:04.573" v="12" actId="1076"/>
        <pc:sldMkLst>
          <pc:docMk/>
          <pc:sldMk cId="4124967860" sldId="261"/>
        </pc:sldMkLst>
        <pc:spChg chg="mod">
          <ac:chgData name="Jennyfer Andrea Marquez Rodriguez" userId="S::jmarquez@lafayette.com::1934eb24-48e1-4da5-974f-3ec820f68e16" providerId="AD" clId="Web-{5D3CA279-CD52-498E-86B9-C83089C05467}" dt="2023-11-10T21:07:04.573" v="12" actId="1076"/>
          <ac:spMkLst>
            <pc:docMk/>
            <pc:sldMk cId="4124967860" sldId="261"/>
            <ac:spMk id="2" creationId="{A2DE86B6-1009-104F-9915-C817B1662520}"/>
          </ac:spMkLst>
        </pc:spChg>
      </pc:sldChg>
      <pc:sldChg chg="addSp delSp modSp ord">
        <pc:chgData name="Jennyfer Andrea Marquez Rodriguez" userId="S::jmarquez@lafayette.com::1934eb24-48e1-4da5-974f-3ec820f68e16" providerId="AD" clId="Web-{5D3CA279-CD52-498E-86B9-C83089C05467}" dt="2023-11-10T21:08:44.310" v="25" actId="1076"/>
        <pc:sldMkLst>
          <pc:docMk/>
          <pc:sldMk cId="1324939201" sldId="263"/>
        </pc:sldMkLst>
        <pc:picChg chg="add mod modCrop">
          <ac:chgData name="Jennyfer Andrea Marquez Rodriguez" userId="S::jmarquez@lafayette.com::1934eb24-48e1-4da5-974f-3ec820f68e16" providerId="AD" clId="Web-{5D3CA279-CD52-498E-86B9-C83089C05467}" dt="2023-11-10T21:08:44.310" v="25" actId="1076"/>
          <ac:picMkLst>
            <pc:docMk/>
            <pc:sldMk cId="1324939201" sldId="263"/>
            <ac:picMk id="5" creationId="{67EBDDE5-0CC5-D6B6-EA35-C99866FBAC4C}"/>
          </ac:picMkLst>
        </pc:picChg>
        <pc:picChg chg="del">
          <ac:chgData name="Jennyfer Andrea Marquez Rodriguez" userId="S::jmarquez@lafayette.com::1934eb24-48e1-4da5-974f-3ec820f68e16" providerId="AD" clId="Web-{5D3CA279-CD52-498E-86B9-C83089C05467}" dt="2023-11-10T21:08:33.716" v="19"/>
          <ac:picMkLst>
            <pc:docMk/>
            <pc:sldMk cId="1324939201" sldId="263"/>
            <ac:picMk id="11" creationId="{00000000-0000-0000-0000-000000000000}"/>
          </ac:picMkLst>
        </pc:picChg>
      </pc:sldChg>
      <pc:sldChg chg="ord">
        <pc:chgData name="Jennyfer Andrea Marquez Rodriguez" userId="S::jmarquez@lafayette.com::1934eb24-48e1-4da5-974f-3ec820f68e16" providerId="AD" clId="Web-{5D3CA279-CD52-498E-86B9-C83089C05467}" dt="2023-11-10T21:11:21.798" v="51"/>
        <pc:sldMkLst>
          <pc:docMk/>
          <pc:sldMk cId="2188342487" sldId="265"/>
        </pc:sldMkLst>
      </pc:sldChg>
      <pc:sldChg chg="ord">
        <pc:chgData name="Jennyfer Andrea Marquez Rodriguez" userId="S::jmarquez@lafayette.com::1934eb24-48e1-4da5-974f-3ec820f68e16" providerId="AD" clId="Web-{5D3CA279-CD52-498E-86B9-C83089C05467}" dt="2023-11-10T21:11:21.798" v="52"/>
        <pc:sldMkLst>
          <pc:docMk/>
          <pc:sldMk cId="3002750034" sldId="273"/>
        </pc:sldMkLst>
      </pc:sldChg>
      <pc:sldChg chg="addSp modSp">
        <pc:chgData name="Jennyfer Andrea Marquez Rodriguez" userId="S::jmarquez@lafayette.com::1934eb24-48e1-4da5-974f-3ec820f68e16" providerId="AD" clId="Web-{5D3CA279-CD52-498E-86B9-C83089C05467}" dt="2023-11-10T21:25:30.665" v="132" actId="20577"/>
        <pc:sldMkLst>
          <pc:docMk/>
          <pc:sldMk cId="2486759595" sldId="275"/>
        </pc:sldMkLst>
        <pc:spChg chg="add mod">
          <ac:chgData name="Jennyfer Andrea Marquez Rodriguez" userId="S::jmarquez@lafayette.com::1934eb24-48e1-4da5-974f-3ec820f68e16" providerId="AD" clId="Web-{5D3CA279-CD52-498E-86B9-C83089C05467}" dt="2023-11-10T21:25:30.665" v="132" actId="20577"/>
          <ac:spMkLst>
            <pc:docMk/>
            <pc:sldMk cId="2486759595" sldId="275"/>
            <ac:spMk id="4" creationId="{829BA208-FD8B-E5D5-A4D1-81BF599E8AC8}"/>
          </ac:spMkLst>
        </pc:spChg>
      </pc:sldChg>
      <pc:sldChg chg="ord">
        <pc:chgData name="Jennyfer Andrea Marquez Rodriguez" userId="S::jmarquez@lafayette.com::1934eb24-48e1-4da5-974f-3ec820f68e16" providerId="AD" clId="Web-{5D3CA279-CD52-498E-86B9-C83089C05467}" dt="2023-11-10T21:11:21.798" v="49"/>
        <pc:sldMkLst>
          <pc:docMk/>
          <pc:sldMk cId="339878824" sldId="298"/>
        </pc:sldMkLst>
      </pc:sldChg>
      <pc:sldChg chg="del">
        <pc:chgData name="Jennyfer Andrea Marquez Rodriguez" userId="S::jmarquez@lafayette.com::1934eb24-48e1-4da5-974f-3ec820f68e16" providerId="AD" clId="Web-{5D3CA279-CD52-498E-86B9-C83089C05467}" dt="2023-11-10T21:10:48.922" v="30"/>
        <pc:sldMkLst>
          <pc:docMk/>
          <pc:sldMk cId="1196316608" sldId="299"/>
        </pc:sldMkLst>
      </pc:sldChg>
      <pc:sldChg chg="del">
        <pc:chgData name="Jennyfer Andrea Marquez Rodriguez" userId="S::jmarquez@lafayette.com::1934eb24-48e1-4da5-974f-3ec820f68e16" providerId="AD" clId="Web-{5D3CA279-CD52-498E-86B9-C83089C05467}" dt="2023-11-10T21:06:50.650" v="10"/>
        <pc:sldMkLst>
          <pc:docMk/>
          <pc:sldMk cId="1855596350" sldId="302"/>
        </pc:sldMkLst>
      </pc:sldChg>
      <pc:sldChg chg="del">
        <pc:chgData name="Jennyfer Andrea Marquez Rodriguez" userId="S::jmarquez@lafayette.com::1934eb24-48e1-4da5-974f-3ec820f68e16" providerId="AD" clId="Web-{5D3CA279-CD52-498E-86B9-C83089C05467}" dt="2023-11-10T21:10:44.688" v="29"/>
        <pc:sldMkLst>
          <pc:docMk/>
          <pc:sldMk cId="3997712421" sldId="303"/>
        </pc:sldMkLst>
      </pc:sldChg>
      <pc:sldChg chg="ord">
        <pc:chgData name="Jennyfer Andrea Marquez Rodriguez" userId="S::jmarquez@lafayette.com::1934eb24-48e1-4da5-974f-3ec820f68e16" providerId="AD" clId="Web-{5D3CA279-CD52-498E-86B9-C83089C05467}" dt="2023-11-10T21:11:21.798" v="53"/>
        <pc:sldMkLst>
          <pc:docMk/>
          <pc:sldMk cId="3910091905" sldId="305"/>
        </pc:sldMkLst>
      </pc:sldChg>
      <pc:sldChg chg="ord">
        <pc:chgData name="Jennyfer Andrea Marquez Rodriguez" userId="S::jmarquez@lafayette.com::1934eb24-48e1-4da5-974f-3ec820f68e16" providerId="AD" clId="Web-{5D3CA279-CD52-498E-86B9-C83089C05467}" dt="2023-11-10T21:11:21.798" v="50"/>
        <pc:sldMkLst>
          <pc:docMk/>
          <pc:sldMk cId="3260174663" sldId="310"/>
        </pc:sldMkLst>
      </pc:sldChg>
      <pc:sldChg chg="del">
        <pc:chgData name="Jennyfer Andrea Marquez Rodriguez" userId="S::jmarquez@lafayette.com::1934eb24-48e1-4da5-974f-3ec820f68e16" providerId="AD" clId="Web-{5D3CA279-CD52-498E-86B9-C83089C05467}" dt="2023-11-10T21:06:43.244" v="8"/>
        <pc:sldMkLst>
          <pc:docMk/>
          <pc:sldMk cId="3127853094" sldId="311"/>
        </pc:sldMkLst>
      </pc:sldChg>
      <pc:sldChg chg="del">
        <pc:chgData name="Jennyfer Andrea Marquez Rodriguez" userId="S::jmarquez@lafayette.com::1934eb24-48e1-4da5-974f-3ec820f68e16" providerId="AD" clId="Web-{5D3CA279-CD52-498E-86B9-C83089C05467}" dt="2023-11-10T21:10:59.391" v="31"/>
        <pc:sldMkLst>
          <pc:docMk/>
          <pc:sldMk cId="2799407665" sldId="312"/>
        </pc:sldMkLst>
      </pc:sldChg>
      <pc:sldChg chg="del">
        <pc:chgData name="Jennyfer Andrea Marquez Rodriguez" userId="S::jmarquez@lafayette.com::1934eb24-48e1-4da5-974f-3ec820f68e16" providerId="AD" clId="Web-{5D3CA279-CD52-498E-86B9-C83089C05467}" dt="2023-11-10T21:06:44.681" v="9"/>
        <pc:sldMkLst>
          <pc:docMk/>
          <pc:sldMk cId="3251131459" sldId="313"/>
        </pc:sldMkLst>
      </pc:sldChg>
      <pc:sldChg chg="delSp modSp">
        <pc:chgData name="Jennyfer Andrea Marquez Rodriguez" userId="S::jmarquez@lafayette.com::1934eb24-48e1-4da5-974f-3ec820f68e16" providerId="AD" clId="Web-{5D3CA279-CD52-498E-86B9-C83089C05467}" dt="2023-11-10T21:06:37.447" v="6" actId="1076"/>
        <pc:sldMkLst>
          <pc:docMk/>
          <pc:sldMk cId="226041665" sldId="315"/>
        </pc:sldMkLst>
        <pc:spChg chg="del mod">
          <ac:chgData name="Jennyfer Andrea Marquez Rodriguez" userId="S::jmarquez@lafayette.com::1934eb24-48e1-4da5-974f-3ec820f68e16" providerId="AD" clId="Web-{5D3CA279-CD52-498E-86B9-C83089C05467}" dt="2023-11-10T21:06:27.884" v="1"/>
          <ac:spMkLst>
            <pc:docMk/>
            <pc:sldMk cId="226041665" sldId="315"/>
            <ac:spMk id="2" creationId="{DDD00F1C-37D9-3A6A-CC9D-E4C68462E1A7}"/>
          </ac:spMkLst>
        </pc:spChg>
        <pc:picChg chg="mod">
          <ac:chgData name="Jennyfer Andrea Marquez Rodriguez" userId="S::jmarquez@lafayette.com::1934eb24-48e1-4da5-974f-3ec820f68e16" providerId="AD" clId="Web-{5D3CA279-CD52-498E-86B9-C83089C05467}" dt="2023-11-10T21:06:37.447" v="6" actId="1076"/>
          <ac:picMkLst>
            <pc:docMk/>
            <pc:sldMk cId="226041665" sldId="315"/>
            <ac:picMk id="23" creationId="{A333CD3D-A4FD-9CAD-BC4D-7F4F3EEDAEB0}"/>
          </ac:picMkLst>
        </pc:picChg>
        <pc:cxnChg chg="del">
          <ac:chgData name="Jennyfer Andrea Marquez Rodriguez" userId="S::jmarquez@lafayette.com::1934eb24-48e1-4da5-974f-3ec820f68e16" providerId="AD" clId="Web-{5D3CA279-CD52-498E-86B9-C83089C05467}" dt="2023-11-10T21:06:31.634" v="3"/>
          <ac:cxnSpMkLst>
            <pc:docMk/>
            <pc:sldMk cId="226041665" sldId="315"/>
            <ac:cxnSpMk id="4" creationId="{9C864282-494C-FAEF-262C-23B756A53FC5}"/>
          </ac:cxnSpMkLst>
        </pc:cxnChg>
      </pc:sldChg>
      <pc:sldChg chg="del">
        <pc:chgData name="Jennyfer Andrea Marquez Rodriguez" userId="S::jmarquez@lafayette.com::1934eb24-48e1-4da5-974f-3ec820f68e16" providerId="AD" clId="Web-{5D3CA279-CD52-498E-86B9-C83089C05467}" dt="2023-11-10T21:11:05.282" v="45"/>
        <pc:sldMkLst>
          <pc:docMk/>
          <pc:sldMk cId="3840826905" sldId="317"/>
        </pc:sldMkLst>
      </pc:sldChg>
      <pc:sldChg chg="del">
        <pc:chgData name="Jennyfer Andrea Marquez Rodriguez" userId="S::jmarquez@lafayette.com::1934eb24-48e1-4da5-974f-3ec820f68e16" providerId="AD" clId="Web-{5D3CA279-CD52-498E-86B9-C83089C05467}" dt="2023-11-10T21:11:05.282" v="46"/>
        <pc:sldMkLst>
          <pc:docMk/>
          <pc:sldMk cId="1145028725" sldId="319"/>
        </pc:sldMkLst>
      </pc:sldChg>
      <pc:sldChg chg="del">
        <pc:chgData name="Jennyfer Andrea Marquez Rodriguez" userId="S::jmarquez@lafayette.com::1934eb24-48e1-4da5-974f-3ec820f68e16" providerId="AD" clId="Web-{5D3CA279-CD52-498E-86B9-C83089C05467}" dt="2023-11-10T21:11:05.282" v="47"/>
        <pc:sldMkLst>
          <pc:docMk/>
          <pc:sldMk cId="2080080487" sldId="320"/>
        </pc:sldMkLst>
      </pc:sldChg>
      <pc:sldChg chg="del">
        <pc:chgData name="Jennyfer Andrea Marquez Rodriguez" userId="S::jmarquez@lafayette.com::1934eb24-48e1-4da5-974f-3ec820f68e16" providerId="AD" clId="Web-{5D3CA279-CD52-498E-86B9-C83089C05467}" dt="2023-11-10T21:11:05.282" v="48"/>
        <pc:sldMkLst>
          <pc:docMk/>
          <pc:sldMk cId="4093782328" sldId="321"/>
        </pc:sldMkLst>
      </pc:sldChg>
      <pc:sldChg chg="del">
        <pc:chgData name="Jennyfer Andrea Marquez Rodriguez" userId="S::jmarquez@lafayette.com::1934eb24-48e1-4da5-974f-3ec820f68e16" providerId="AD" clId="Web-{5D3CA279-CD52-498E-86B9-C83089C05467}" dt="2023-11-10T21:11:05.282" v="44"/>
        <pc:sldMkLst>
          <pc:docMk/>
          <pc:sldMk cId="1785020589" sldId="322"/>
        </pc:sldMkLst>
      </pc:sldChg>
      <pc:sldChg chg="del">
        <pc:chgData name="Jennyfer Andrea Marquez Rodriguez" userId="S::jmarquez@lafayette.com::1934eb24-48e1-4da5-974f-3ec820f68e16" providerId="AD" clId="Web-{5D3CA279-CD52-498E-86B9-C83089C05467}" dt="2023-11-10T21:11:05.267" v="43"/>
        <pc:sldMkLst>
          <pc:docMk/>
          <pc:sldMk cId="4120636824" sldId="323"/>
        </pc:sldMkLst>
      </pc:sldChg>
      <pc:sldChg chg="del">
        <pc:chgData name="Jennyfer Andrea Marquez Rodriguez" userId="S::jmarquez@lafayette.com::1934eb24-48e1-4da5-974f-3ec820f68e16" providerId="AD" clId="Web-{5D3CA279-CD52-498E-86B9-C83089C05467}" dt="2023-11-10T21:11:05.267" v="42"/>
        <pc:sldMkLst>
          <pc:docMk/>
          <pc:sldMk cId="611893355" sldId="324"/>
        </pc:sldMkLst>
      </pc:sldChg>
      <pc:sldChg chg="del">
        <pc:chgData name="Jennyfer Andrea Marquez Rodriguez" userId="S::jmarquez@lafayette.com::1934eb24-48e1-4da5-974f-3ec820f68e16" providerId="AD" clId="Web-{5D3CA279-CD52-498E-86B9-C83089C05467}" dt="2023-11-10T21:11:05.267" v="40"/>
        <pc:sldMkLst>
          <pc:docMk/>
          <pc:sldMk cId="1257516043" sldId="325"/>
        </pc:sldMkLst>
      </pc:sldChg>
      <pc:sldChg chg="del">
        <pc:chgData name="Jennyfer Andrea Marquez Rodriguez" userId="S::jmarquez@lafayette.com::1934eb24-48e1-4da5-974f-3ec820f68e16" providerId="AD" clId="Web-{5D3CA279-CD52-498E-86B9-C83089C05467}" dt="2023-11-10T21:11:05.267" v="41"/>
        <pc:sldMkLst>
          <pc:docMk/>
          <pc:sldMk cId="3631678294" sldId="326"/>
        </pc:sldMkLst>
      </pc:sldChg>
      <pc:sldChg chg="del">
        <pc:chgData name="Jennyfer Andrea Marquez Rodriguez" userId="S::jmarquez@lafayette.com::1934eb24-48e1-4da5-974f-3ec820f68e16" providerId="AD" clId="Web-{5D3CA279-CD52-498E-86B9-C83089C05467}" dt="2023-11-10T21:11:05.267" v="39"/>
        <pc:sldMkLst>
          <pc:docMk/>
          <pc:sldMk cId="1562390659" sldId="327"/>
        </pc:sldMkLst>
      </pc:sldChg>
      <pc:sldChg chg="del">
        <pc:chgData name="Jennyfer Andrea Marquez Rodriguez" userId="S::jmarquez@lafayette.com::1934eb24-48e1-4da5-974f-3ec820f68e16" providerId="AD" clId="Web-{5D3CA279-CD52-498E-86B9-C83089C05467}" dt="2023-11-10T21:11:05.267" v="38"/>
        <pc:sldMkLst>
          <pc:docMk/>
          <pc:sldMk cId="1805083452" sldId="328"/>
        </pc:sldMkLst>
      </pc:sldChg>
      <pc:sldChg chg="del">
        <pc:chgData name="Jennyfer Andrea Marquez Rodriguez" userId="S::jmarquez@lafayette.com::1934eb24-48e1-4da5-974f-3ec820f68e16" providerId="AD" clId="Web-{5D3CA279-CD52-498E-86B9-C83089C05467}" dt="2023-11-10T21:11:05.267" v="37"/>
        <pc:sldMkLst>
          <pc:docMk/>
          <pc:sldMk cId="2517979052" sldId="329"/>
        </pc:sldMkLst>
      </pc:sldChg>
      <pc:sldChg chg="del">
        <pc:chgData name="Jennyfer Andrea Marquez Rodriguez" userId="S::jmarquez@lafayette.com::1934eb24-48e1-4da5-974f-3ec820f68e16" providerId="AD" clId="Web-{5D3CA279-CD52-498E-86B9-C83089C05467}" dt="2023-11-10T21:11:05.267" v="36"/>
        <pc:sldMkLst>
          <pc:docMk/>
          <pc:sldMk cId="452897261" sldId="330"/>
        </pc:sldMkLst>
      </pc:sldChg>
      <pc:sldChg chg="del">
        <pc:chgData name="Jennyfer Andrea Marquez Rodriguez" userId="S::jmarquez@lafayette.com::1934eb24-48e1-4da5-974f-3ec820f68e16" providerId="AD" clId="Web-{5D3CA279-CD52-498E-86B9-C83089C05467}" dt="2023-11-10T21:11:05.267" v="35"/>
        <pc:sldMkLst>
          <pc:docMk/>
          <pc:sldMk cId="1616221699" sldId="331"/>
        </pc:sldMkLst>
      </pc:sldChg>
      <pc:sldChg chg="del">
        <pc:chgData name="Jennyfer Andrea Marquez Rodriguez" userId="S::jmarquez@lafayette.com::1934eb24-48e1-4da5-974f-3ec820f68e16" providerId="AD" clId="Web-{5D3CA279-CD52-498E-86B9-C83089C05467}" dt="2023-11-10T21:11:05.267" v="34"/>
        <pc:sldMkLst>
          <pc:docMk/>
          <pc:sldMk cId="2748998284" sldId="332"/>
        </pc:sldMkLst>
      </pc:sldChg>
      <pc:sldChg chg="del">
        <pc:chgData name="Jennyfer Andrea Marquez Rodriguez" userId="S::jmarquez@lafayette.com::1934eb24-48e1-4da5-974f-3ec820f68e16" providerId="AD" clId="Web-{5D3CA279-CD52-498E-86B9-C83089C05467}" dt="2023-11-10T21:11:05.267" v="33"/>
        <pc:sldMkLst>
          <pc:docMk/>
          <pc:sldMk cId="1785778206" sldId="335"/>
        </pc:sldMkLst>
      </pc:sldChg>
      <pc:sldChg chg="del">
        <pc:chgData name="Jennyfer Andrea Marquez Rodriguez" userId="S::jmarquez@lafayette.com::1934eb24-48e1-4da5-974f-3ec820f68e16" providerId="AD" clId="Web-{5D3CA279-CD52-498E-86B9-C83089C05467}" dt="2023-11-10T21:07:21.214" v="15"/>
        <pc:sldMkLst>
          <pc:docMk/>
          <pc:sldMk cId="1593320663" sldId="336"/>
        </pc:sldMkLst>
      </pc:sldChg>
      <pc:sldChg chg="del">
        <pc:chgData name="Jennyfer Andrea Marquez Rodriguez" userId="S::jmarquez@lafayette.com::1934eb24-48e1-4da5-974f-3ec820f68e16" providerId="AD" clId="Web-{5D3CA279-CD52-498E-86B9-C83089C05467}" dt="2023-11-10T21:07:20.339" v="14"/>
        <pc:sldMkLst>
          <pc:docMk/>
          <pc:sldMk cId="4013446640" sldId="337"/>
        </pc:sldMkLst>
      </pc:sldChg>
      <pc:sldChg chg="del">
        <pc:chgData name="Jennyfer Andrea Marquez Rodriguez" userId="S::jmarquez@lafayette.com::1934eb24-48e1-4da5-974f-3ec820f68e16" providerId="AD" clId="Web-{5D3CA279-CD52-498E-86B9-C83089C05467}" dt="2023-11-10T21:07:21.979" v="16"/>
        <pc:sldMkLst>
          <pc:docMk/>
          <pc:sldMk cId="1562847103" sldId="338"/>
        </pc:sldMkLst>
      </pc:sldChg>
      <pc:sldChg chg="del">
        <pc:chgData name="Jennyfer Andrea Marquez Rodriguez" userId="S::jmarquez@lafayette.com::1934eb24-48e1-4da5-974f-3ec820f68e16" providerId="AD" clId="Web-{5D3CA279-CD52-498E-86B9-C83089C05467}" dt="2023-11-10T21:07:22.464" v="17"/>
        <pc:sldMkLst>
          <pc:docMk/>
          <pc:sldMk cId="3677815336" sldId="339"/>
        </pc:sldMkLst>
      </pc:sldChg>
      <pc:sldChg chg="modSp">
        <pc:chgData name="Jennyfer Andrea Marquez Rodriguez" userId="S::jmarquez@lafayette.com::1934eb24-48e1-4da5-974f-3ec820f68e16" providerId="AD" clId="Web-{5D3CA279-CD52-498E-86B9-C83089C05467}" dt="2023-11-10T21:08:58.826" v="28" actId="1076"/>
        <pc:sldMkLst>
          <pc:docMk/>
          <pc:sldMk cId="2177462468" sldId="340"/>
        </pc:sldMkLst>
        <pc:picChg chg="mod modCrop">
          <ac:chgData name="Jennyfer Andrea Marquez Rodriguez" userId="S::jmarquez@lafayette.com::1934eb24-48e1-4da5-974f-3ec820f68e16" providerId="AD" clId="Web-{5D3CA279-CD52-498E-86B9-C83089C05467}" dt="2023-11-10T21:08:58.826" v="28" actId="1076"/>
          <ac:picMkLst>
            <pc:docMk/>
            <pc:sldMk cId="2177462468" sldId="340"/>
            <ac:picMk id="10" creationId="{4403E104-A39C-CB9E-29A5-33E379EA4522}"/>
          </ac:picMkLst>
        </pc:picChg>
      </pc:sldChg>
      <pc:sldChg chg="del">
        <pc:chgData name="Jennyfer Andrea Marquez Rodriguez" userId="S::jmarquez@lafayette.com::1934eb24-48e1-4da5-974f-3ec820f68e16" providerId="AD" clId="Web-{5D3CA279-CD52-498E-86B9-C83089C05467}" dt="2023-11-10T21:06:41.056" v="7"/>
        <pc:sldMkLst>
          <pc:docMk/>
          <pc:sldMk cId="3487181475" sldId="342"/>
        </pc:sldMkLst>
      </pc:sldChg>
      <pc:sldChg chg="del">
        <pc:chgData name="Jennyfer Andrea Marquez Rodriguez" userId="S::jmarquez@lafayette.com::1934eb24-48e1-4da5-974f-3ec820f68e16" providerId="AD" clId="Web-{5D3CA279-CD52-498E-86B9-C83089C05467}" dt="2023-11-10T21:07:19.120" v="13"/>
        <pc:sldMkLst>
          <pc:docMk/>
          <pc:sldMk cId="3625494421" sldId="346"/>
        </pc:sldMkLst>
      </pc:sldChg>
      <pc:sldChg chg="addSp delSp modSp new mod setBg">
        <pc:chgData name="Jennyfer Andrea Marquez Rodriguez" userId="S::jmarquez@lafayette.com::1934eb24-48e1-4da5-974f-3ec820f68e16" providerId="AD" clId="Web-{5D3CA279-CD52-498E-86B9-C83089C05467}" dt="2023-11-10T21:16:00.024" v="63"/>
        <pc:sldMkLst>
          <pc:docMk/>
          <pc:sldMk cId="2720978996" sldId="350"/>
        </pc:sldMkLst>
        <pc:spChg chg="del">
          <ac:chgData name="Jennyfer Andrea Marquez Rodriguez" userId="S::jmarquez@lafayette.com::1934eb24-48e1-4da5-974f-3ec820f68e16" providerId="AD" clId="Web-{5D3CA279-CD52-498E-86B9-C83089C05467}" dt="2023-11-10T21:14:38.897" v="55"/>
          <ac:spMkLst>
            <pc:docMk/>
            <pc:sldMk cId="2720978996" sldId="350"/>
            <ac:spMk id="2" creationId="{0FEF8E07-2AF6-C564-E3EC-DA5FA45CB55D}"/>
          </ac:spMkLst>
        </pc:spChg>
        <pc:spChg chg="del">
          <ac:chgData name="Jennyfer Andrea Marquez Rodriguez" userId="S::jmarquez@lafayette.com::1934eb24-48e1-4da5-974f-3ec820f68e16" providerId="AD" clId="Web-{5D3CA279-CD52-498E-86B9-C83089C05467}" dt="2023-11-10T21:14:39.788" v="56"/>
          <ac:spMkLst>
            <pc:docMk/>
            <pc:sldMk cId="2720978996" sldId="350"/>
            <ac:spMk id="3" creationId="{69B2F56E-4FE3-DCC1-10C6-C7822989036D}"/>
          </ac:spMkLst>
        </pc:spChg>
        <pc:spChg chg="add del mod">
          <ac:chgData name="Jennyfer Andrea Marquez Rodriguez" userId="S::jmarquez@lafayette.com::1934eb24-48e1-4da5-974f-3ec820f68e16" providerId="AD" clId="Web-{5D3CA279-CD52-498E-86B9-C83089C05467}" dt="2023-11-10T21:15:50.868" v="61"/>
          <ac:spMkLst>
            <pc:docMk/>
            <pc:sldMk cId="2720978996" sldId="350"/>
            <ac:spMk id="5" creationId="{7AC40C78-C87D-5F08-86D2-1564D9DF73CD}"/>
          </ac:spMkLst>
        </pc:spChg>
        <pc:spChg chg="add mod">
          <ac:chgData name="Jennyfer Andrea Marquez Rodriguez" userId="S::jmarquez@lafayette.com::1934eb24-48e1-4da5-974f-3ec820f68e16" providerId="AD" clId="Web-{5D3CA279-CD52-498E-86B9-C83089C05467}" dt="2023-11-10T21:16:00.024" v="63"/>
          <ac:spMkLst>
            <pc:docMk/>
            <pc:sldMk cId="2720978996" sldId="350"/>
            <ac:spMk id="6" creationId="{E84376CF-0FB4-35D4-4E76-43BA29B080D8}"/>
          </ac:spMkLst>
        </pc:spChg>
        <pc:picChg chg="add mod">
          <ac:chgData name="Jennyfer Andrea Marquez Rodriguez" userId="S::jmarquez@lafayette.com::1934eb24-48e1-4da5-974f-3ec820f68e16" providerId="AD" clId="Web-{5D3CA279-CD52-498E-86B9-C83089C05467}" dt="2023-11-10T21:14:44.444" v="58"/>
          <ac:picMkLst>
            <pc:docMk/>
            <pc:sldMk cId="2720978996" sldId="350"/>
            <ac:picMk id="4" creationId="{08D326F7-CB9A-5184-F4C1-5EB88EC533BF}"/>
          </ac:picMkLst>
        </pc:picChg>
      </pc:sldChg>
      <pc:sldChg chg="addSp delSp modSp new">
        <pc:chgData name="Jennyfer Andrea Marquez Rodriguez" userId="S::jmarquez@lafayette.com::1934eb24-48e1-4da5-974f-3ec820f68e16" providerId="AD" clId="Web-{5D3CA279-CD52-498E-86B9-C83089C05467}" dt="2023-11-10T21:18:24.778" v="99" actId="1076"/>
        <pc:sldMkLst>
          <pc:docMk/>
          <pc:sldMk cId="2527327734" sldId="351"/>
        </pc:sldMkLst>
        <pc:spChg chg="del">
          <ac:chgData name="Jennyfer Andrea Marquez Rodriguez" userId="S::jmarquez@lafayette.com::1934eb24-48e1-4da5-974f-3ec820f68e16" providerId="AD" clId="Web-{5D3CA279-CD52-498E-86B9-C83089C05467}" dt="2023-11-10T21:17:59.231" v="77"/>
          <ac:spMkLst>
            <pc:docMk/>
            <pc:sldMk cId="2527327734" sldId="351"/>
            <ac:spMk id="2" creationId="{4DE14BC6-B800-1DB0-D1A8-6842FDF46699}"/>
          </ac:spMkLst>
        </pc:spChg>
        <pc:spChg chg="add del">
          <ac:chgData name="Jennyfer Andrea Marquez Rodriguez" userId="S::jmarquez@lafayette.com::1934eb24-48e1-4da5-974f-3ec820f68e16" providerId="AD" clId="Web-{5D3CA279-CD52-498E-86B9-C83089C05467}" dt="2023-11-10T21:17:44.215" v="75"/>
          <ac:spMkLst>
            <pc:docMk/>
            <pc:sldMk cId="2527327734" sldId="351"/>
            <ac:spMk id="3" creationId="{324336AA-9C54-553A-005C-8ADA1ADEB29C}"/>
          </ac:spMkLst>
        </pc:spChg>
        <pc:spChg chg="add del mod">
          <ac:chgData name="Jennyfer Andrea Marquez Rodriguez" userId="S::jmarquez@lafayette.com::1934eb24-48e1-4da5-974f-3ec820f68e16" providerId="AD" clId="Web-{5D3CA279-CD52-498E-86B9-C83089C05467}" dt="2023-11-10T21:16:24.822" v="71"/>
          <ac:spMkLst>
            <pc:docMk/>
            <pc:sldMk cId="2527327734" sldId="351"/>
            <ac:spMk id="7" creationId="{449CE9C2-6410-EC07-4595-2BAB5100176F}"/>
          </ac:spMkLst>
        </pc:spChg>
        <pc:spChg chg="add mod">
          <ac:chgData name="Jennyfer Andrea Marquez Rodriguez" userId="S::jmarquez@lafayette.com::1934eb24-48e1-4da5-974f-3ec820f68e16" providerId="AD" clId="Web-{5D3CA279-CD52-498E-86B9-C83089C05467}" dt="2023-11-10T21:18:07.200" v="92" actId="20577"/>
          <ac:spMkLst>
            <pc:docMk/>
            <pc:sldMk cId="2527327734" sldId="351"/>
            <ac:spMk id="10" creationId="{8B63EE7D-B760-E2B0-173F-977A206E89A5}"/>
          </ac:spMkLst>
        </pc:spChg>
        <pc:picChg chg="add del mod ord">
          <ac:chgData name="Jennyfer Andrea Marquez Rodriguez" userId="S::jmarquez@lafayette.com::1934eb24-48e1-4da5-974f-3ec820f68e16" providerId="AD" clId="Web-{5D3CA279-CD52-498E-86B9-C83089C05467}" dt="2023-11-10T21:16:24.822" v="74"/>
          <ac:picMkLst>
            <pc:docMk/>
            <pc:sldMk cId="2527327734" sldId="351"/>
            <ac:picMk id="4" creationId="{6B774938-13E7-655E-36BF-D7E69F82D658}"/>
          </ac:picMkLst>
        </pc:picChg>
        <pc:picChg chg="add del mod">
          <ac:chgData name="Jennyfer Andrea Marquez Rodriguez" userId="S::jmarquez@lafayette.com::1934eb24-48e1-4da5-974f-3ec820f68e16" providerId="AD" clId="Web-{5D3CA279-CD52-498E-86B9-C83089C05467}" dt="2023-11-10T21:16:24.822" v="73"/>
          <ac:picMkLst>
            <pc:docMk/>
            <pc:sldMk cId="2527327734" sldId="351"/>
            <ac:picMk id="5" creationId="{65968FEF-5655-3DD9-741E-7BA7F90447A5}"/>
          </ac:picMkLst>
        </pc:picChg>
        <pc:picChg chg="add del mod">
          <ac:chgData name="Jennyfer Andrea Marquez Rodriguez" userId="S::jmarquez@lafayette.com::1934eb24-48e1-4da5-974f-3ec820f68e16" providerId="AD" clId="Web-{5D3CA279-CD52-498E-86B9-C83089C05467}" dt="2023-11-10T21:16:24.822" v="72"/>
          <ac:picMkLst>
            <pc:docMk/>
            <pc:sldMk cId="2527327734" sldId="351"/>
            <ac:picMk id="6" creationId="{9B023521-A2B1-73AB-E0EF-093F6441D55A}"/>
          </ac:picMkLst>
        </pc:picChg>
        <pc:picChg chg="add mod ord">
          <ac:chgData name="Jennyfer Andrea Marquez Rodriguez" userId="S::jmarquez@lafayette.com::1934eb24-48e1-4da5-974f-3ec820f68e16" providerId="AD" clId="Web-{5D3CA279-CD52-498E-86B9-C83089C05467}" dt="2023-11-10T21:18:16.716" v="97" actId="1076"/>
          <ac:picMkLst>
            <pc:docMk/>
            <pc:sldMk cId="2527327734" sldId="351"/>
            <ac:picMk id="8" creationId="{5EE124B3-80D2-D601-DCBA-CDFE7B7E27A8}"/>
          </ac:picMkLst>
        </pc:picChg>
        <pc:picChg chg="add mod">
          <ac:chgData name="Jennyfer Andrea Marquez Rodriguez" userId="S::jmarquez@lafayette.com::1934eb24-48e1-4da5-974f-3ec820f68e16" providerId="AD" clId="Web-{5D3CA279-CD52-498E-86B9-C83089C05467}" dt="2023-11-10T21:18:24.778" v="99" actId="1076"/>
          <ac:picMkLst>
            <pc:docMk/>
            <pc:sldMk cId="2527327734" sldId="351"/>
            <ac:picMk id="12" creationId="{5AC3CD2A-3DC3-C69E-2924-49F507A9EED4}"/>
          </ac:picMkLst>
        </pc:picChg>
      </pc:sldChg>
      <pc:sldChg chg="addSp delSp modSp new">
        <pc:chgData name="Jennyfer Andrea Marquez Rodriguez" userId="S::jmarquez@lafayette.com::1934eb24-48e1-4da5-974f-3ec820f68e16" providerId="AD" clId="Web-{5D3CA279-CD52-498E-86B9-C83089C05467}" dt="2023-11-10T21:25:16.914" v="130" actId="1076"/>
        <pc:sldMkLst>
          <pc:docMk/>
          <pc:sldMk cId="4052463860" sldId="352"/>
        </pc:sldMkLst>
        <pc:spChg chg="del mod">
          <ac:chgData name="Jennyfer Andrea Marquez Rodriguez" userId="S::jmarquez@lafayette.com::1934eb24-48e1-4da5-974f-3ec820f68e16" providerId="AD" clId="Web-{5D3CA279-CD52-498E-86B9-C83089C05467}" dt="2023-11-10T21:24:16.772" v="118"/>
          <ac:spMkLst>
            <pc:docMk/>
            <pc:sldMk cId="4052463860" sldId="352"/>
            <ac:spMk id="2" creationId="{77174A1D-C04D-5DF7-115E-E6E155348ECA}"/>
          </ac:spMkLst>
        </pc:spChg>
        <pc:spChg chg="add del mod">
          <ac:chgData name="Jennyfer Andrea Marquez Rodriguez" userId="S::jmarquez@lafayette.com::1934eb24-48e1-4da5-974f-3ec820f68e16" providerId="AD" clId="Web-{5D3CA279-CD52-498E-86B9-C83089C05467}" dt="2023-11-10T21:25:05.117" v="128" actId="1076"/>
          <ac:spMkLst>
            <pc:docMk/>
            <pc:sldMk cId="4052463860" sldId="352"/>
            <ac:spMk id="3" creationId="{C194F9D2-8DB5-AE1C-DF10-74127A4289A6}"/>
          </ac:spMkLst>
        </pc:spChg>
        <pc:spChg chg="add mod">
          <ac:chgData name="Jennyfer Andrea Marquez Rodriguez" userId="S::jmarquez@lafayette.com::1934eb24-48e1-4da5-974f-3ec820f68e16" providerId="AD" clId="Web-{5D3CA279-CD52-498E-86B9-C83089C05467}" dt="2023-11-10T21:23:23.067" v="107" actId="20577"/>
          <ac:spMkLst>
            <pc:docMk/>
            <pc:sldMk cId="4052463860" sldId="352"/>
            <ac:spMk id="5" creationId="{34B21EBD-088C-18CB-8735-0F99639AAE2E}"/>
          </ac:spMkLst>
        </pc:spChg>
        <pc:spChg chg="add del mod">
          <ac:chgData name="Jennyfer Andrea Marquez Rodriguez" userId="S::jmarquez@lafayette.com::1934eb24-48e1-4da5-974f-3ec820f68e16" providerId="AD" clId="Web-{5D3CA279-CD52-498E-86B9-C83089C05467}" dt="2023-11-10T21:24:20.147" v="119"/>
          <ac:spMkLst>
            <pc:docMk/>
            <pc:sldMk cId="4052463860" sldId="352"/>
            <ac:spMk id="9" creationId="{EDD6552D-AEB3-EFB0-E205-167D10078EA1}"/>
          </ac:spMkLst>
        </pc:spChg>
        <pc:picChg chg="add">
          <ac:chgData name="Jennyfer Andrea Marquez Rodriguez" userId="S::jmarquez@lafayette.com::1934eb24-48e1-4da5-974f-3ec820f68e16" providerId="AD" clId="Web-{5D3CA279-CD52-498E-86B9-C83089C05467}" dt="2023-11-10T21:24:12.272" v="117"/>
          <ac:picMkLst>
            <pc:docMk/>
            <pc:sldMk cId="4052463860" sldId="352"/>
            <ac:picMk id="7" creationId="{FF6868E7-1936-4373-162E-344F82504EF2}"/>
          </ac:picMkLst>
        </pc:picChg>
        <pc:picChg chg="add mod">
          <ac:chgData name="Jennyfer Andrea Marquez Rodriguez" userId="S::jmarquez@lafayette.com::1934eb24-48e1-4da5-974f-3ec820f68e16" providerId="AD" clId="Web-{5D3CA279-CD52-498E-86B9-C83089C05467}" dt="2023-11-10T21:25:16.914" v="130" actId="1076"/>
          <ac:picMkLst>
            <pc:docMk/>
            <pc:sldMk cId="4052463860" sldId="352"/>
            <ac:picMk id="10" creationId="{19B55670-4759-1472-5EFB-8861AC8ED47F}"/>
          </ac:picMkLst>
        </pc:picChg>
      </pc:sldChg>
      <pc:sldChg chg="del">
        <pc:chgData name="Jennyfer Andrea Marquez Rodriguez" userId="S::jmarquez@lafayette.com::1934eb24-48e1-4da5-974f-3ec820f68e16" providerId="AD" clId="Web-{5D3CA279-CD52-498E-86B9-C83089C05467}" dt="2023-11-10T21:11:05.251" v="32"/>
        <pc:sldMkLst>
          <pc:docMk/>
          <pc:sldMk cId="1999452211" sldId="376"/>
        </pc:sldMkLst>
      </pc:sldChg>
    </pc:docChg>
  </pc:docChgLst>
  <pc:docChgLst>
    <pc:chgData name="Natalia Andrea Orozco Espinosa" userId="S::norozco@lafayette.com::aae91edd-6e58-4f77-bc3c-8c553884672b" providerId="AD" clId="Web-{D8B1FB11-8C54-722A-AFFB-7373FBE12909}"/>
    <pc:docChg chg="modSld">
      <pc:chgData name="Natalia Andrea Orozco Espinosa" userId="S::norozco@lafayette.com::aae91edd-6e58-4f77-bc3c-8c553884672b" providerId="AD" clId="Web-{D8B1FB11-8C54-722A-AFFB-7373FBE12909}" dt="2022-01-26T21:25:52.989" v="100"/>
      <pc:docMkLst>
        <pc:docMk/>
      </pc:docMkLst>
      <pc:sldChg chg="addSp delSp modSp">
        <pc:chgData name="Natalia Andrea Orozco Espinosa" userId="S::norozco@lafayette.com::aae91edd-6e58-4f77-bc3c-8c553884672b" providerId="AD" clId="Web-{D8B1FB11-8C54-722A-AFFB-7373FBE12909}" dt="2022-01-26T20:57:44.082" v="82" actId="14100"/>
        <pc:sldMkLst>
          <pc:docMk/>
          <pc:sldMk cId="3910091905" sldId="305"/>
        </pc:sldMkLst>
        <pc:spChg chg="add mod">
          <ac:chgData name="Natalia Andrea Orozco Espinosa" userId="S::norozco@lafayette.com::aae91edd-6e58-4f77-bc3c-8c553884672b" providerId="AD" clId="Web-{D8B1FB11-8C54-722A-AFFB-7373FBE12909}" dt="2022-01-26T20:54:06.028" v="66" actId="1076"/>
          <ac:spMkLst>
            <pc:docMk/>
            <pc:sldMk cId="3910091905" sldId="305"/>
            <ac:spMk id="15" creationId="{DEBEC575-DF51-4794-AB4A-11B95B0E5B55}"/>
          </ac:spMkLst>
        </pc:spChg>
        <pc:spChg chg="add mod">
          <ac:chgData name="Natalia Andrea Orozco Espinosa" userId="S::norozco@lafayette.com::aae91edd-6e58-4f77-bc3c-8c553884672b" providerId="AD" clId="Web-{D8B1FB11-8C54-722A-AFFB-7373FBE12909}" dt="2022-01-26T20:53:50.403" v="64" actId="20577"/>
          <ac:spMkLst>
            <pc:docMk/>
            <pc:sldMk cId="3910091905" sldId="305"/>
            <ac:spMk id="16" creationId="{34564EC6-6294-4895-8373-63DD43BD0AE2}"/>
          </ac:spMkLst>
        </pc:spChg>
        <pc:picChg chg="add del mod">
          <ac:chgData name="Natalia Andrea Orozco Espinosa" userId="S::norozco@lafayette.com::aae91edd-6e58-4f77-bc3c-8c553884672b" providerId="AD" clId="Web-{D8B1FB11-8C54-722A-AFFB-7373FBE12909}" dt="2022-01-26T20:49:01.440" v="28"/>
          <ac:picMkLst>
            <pc:docMk/>
            <pc:sldMk cId="3910091905" sldId="305"/>
            <ac:picMk id="2" creationId="{CE587E75-15B3-4A03-8AA2-8209A5EBC551}"/>
          </ac:picMkLst>
        </pc:picChg>
        <pc:picChg chg="add mod">
          <ac:chgData name="Natalia Andrea Orozco Espinosa" userId="S::norozco@lafayette.com::aae91edd-6e58-4f77-bc3c-8c553884672b" providerId="AD" clId="Web-{D8B1FB11-8C54-722A-AFFB-7373FBE12909}" dt="2022-01-26T20:53:59.653" v="65" actId="1076"/>
          <ac:picMkLst>
            <pc:docMk/>
            <pc:sldMk cId="3910091905" sldId="305"/>
            <ac:picMk id="3" creationId="{29463FCF-4792-4827-B284-59B2836ED528}"/>
          </ac:picMkLst>
        </pc:picChg>
        <pc:picChg chg="add del mod">
          <ac:chgData name="Natalia Andrea Orozco Espinosa" userId="S::norozco@lafayette.com::aae91edd-6e58-4f77-bc3c-8c553884672b" providerId="AD" clId="Web-{D8B1FB11-8C54-722A-AFFB-7373FBE12909}" dt="2022-01-26T20:53:11.011" v="42"/>
          <ac:picMkLst>
            <pc:docMk/>
            <pc:sldMk cId="3910091905" sldId="305"/>
            <ac:picMk id="4" creationId="{C0A45D18-AB30-4714-AC90-41E5729F951D}"/>
          </ac:picMkLst>
        </pc:picChg>
        <pc:picChg chg="add mod">
          <ac:chgData name="Natalia Andrea Orozco Espinosa" userId="S::norozco@lafayette.com::aae91edd-6e58-4f77-bc3c-8c553884672b" providerId="AD" clId="Web-{D8B1FB11-8C54-722A-AFFB-7373FBE12909}" dt="2022-01-26T20:53:26.683" v="47" actId="1076"/>
          <ac:picMkLst>
            <pc:docMk/>
            <pc:sldMk cId="3910091905" sldId="305"/>
            <ac:picMk id="5" creationId="{62BCB11E-3E28-4C13-A515-FE8C63C30B24}"/>
          </ac:picMkLst>
        </pc:picChg>
        <pc:cxnChg chg="add del mod">
          <ac:chgData name="Natalia Andrea Orozco Espinosa" userId="S::norozco@lafayette.com::aae91edd-6e58-4f77-bc3c-8c553884672b" providerId="AD" clId="Web-{D8B1FB11-8C54-722A-AFFB-7373FBE12909}" dt="2022-01-26T20:57:03.503" v="74"/>
          <ac:cxnSpMkLst>
            <pc:docMk/>
            <pc:sldMk cId="3910091905" sldId="305"/>
            <ac:cxnSpMk id="6" creationId="{582725BD-D8E5-4950-AC1A-4621F00F7A06}"/>
          </ac:cxnSpMkLst>
        </pc:cxnChg>
        <pc:cxnChg chg="add mod">
          <ac:chgData name="Natalia Andrea Orozco Espinosa" userId="S::norozco@lafayette.com::aae91edd-6e58-4f77-bc3c-8c553884672b" providerId="AD" clId="Web-{D8B1FB11-8C54-722A-AFFB-7373FBE12909}" dt="2022-01-26T20:57:22.925" v="78" actId="14100"/>
          <ac:cxnSpMkLst>
            <pc:docMk/>
            <pc:sldMk cId="3910091905" sldId="305"/>
            <ac:cxnSpMk id="18" creationId="{0C17C581-6B04-4EF8-97A7-8A12045D0E02}"/>
          </ac:cxnSpMkLst>
        </pc:cxnChg>
        <pc:cxnChg chg="add mod">
          <ac:chgData name="Natalia Andrea Orozco Espinosa" userId="S::norozco@lafayette.com::aae91edd-6e58-4f77-bc3c-8c553884672b" providerId="AD" clId="Web-{D8B1FB11-8C54-722A-AFFB-7373FBE12909}" dt="2022-01-26T20:57:44.082" v="82" actId="14100"/>
          <ac:cxnSpMkLst>
            <pc:docMk/>
            <pc:sldMk cId="3910091905" sldId="305"/>
            <ac:cxnSpMk id="19" creationId="{A3EA44AD-6A15-48AF-87B1-9DDEA112D437}"/>
          </ac:cxnSpMkLst>
        </pc:cxnChg>
      </pc:sldChg>
      <pc:sldChg chg="addSp delSp modSp">
        <pc:chgData name="Natalia Andrea Orozco Espinosa" userId="S::norozco@lafayette.com::aae91edd-6e58-4f77-bc3c-8c553884672b" providerId="AD" clId="Web-{D8B1FB11-8C54-722A-AFFB-7373FBE12909}" dt="2022-01-26T21:00:38.338" v="89" actId="1076"/>
        <pc:sldMkLst>
          <pc:docMk/>
          <pc:sldMk cId="3171751346" sldId="306"/>
        </pc:sldMkLst>
        <pc:picChg chg="add mod">
          <ac:chgData name="Natalia Andrea Orozco Espinosa" userId="S::norozco@lafayette.com::aae91edd-6e58-4f77-bc3c-8c553884672b" providerId="AD" clId="Web-{D8B1FB11-8C54-722A-AFFB-7373FBE12909}" dt="2022-01-26T21:00:38.338" v="89" actId="1076"/>
          <ac:picMkLst>
            <pc:docMk/>
            <pc:sldMk cId="3171751346" sldId="306"/>
            <ac:picMk id="3" creationId="{BF1715FD-8B07-486B-9986-AA1AE54D27B8}"/>
          </ac:picMkLst>
        </pc:picChg>
        <pc:picChg chg="mod">
          <ac:chgData name="Natalia Andrea Orozco Espinosa" userId="S::norozco@lafayette.com::aae91edd-6e58-4f77-bc3c-8c553884672b" providerId="AD" clId="Web-{D8B1FB11-8C54-722A-AFFB-7373FBE12909}" dt="2022-01-26T21:00:36.244" v="88" actId="1076"/>
          <ac:picMkLst>
            <pc:docMk/>
            <pc:sldMk cId="3171751346" sldId="306"/>
            <ac:picMk id="6" creationId="{0093FD68-F2EB-5449-A052-6669D8324A40}"/>
          </ac:picMkLst>
        </pc:picChg>
        <pc:picChg chg="del">
          <ac:chgData name="Natalia Andrea Orozco Espinosa" userId="S::norozco@lafayette.com::aae91edd-6e58-4f77-bc3c-8c553884672b" providerId="AD" clId="Web-{D8B1FB11-8C54-722A-AFFB-7373FBE12909}" dt="2022-01-26T20:58:58.897" v="83"/>
          <ac:picMkLst>
            <pc:docMk/>
            <pc:sldMk cId="3171751346" sldId="306"/>
            <ac:picMk id="15" creationId="{47448EC8-197F-2745-A050-A91661DC610E}"/>
          </ac:picMkLst>
        </pc:picChg>
      </pc:sldChg>
      <pc:sldChg chg="addSp delSp modSp mod modShow">
        <pc:chgData name="Natalia Andrea Orozco Espinosa" userId="S::norozco@lafayette.com::aae91edd-6e58-4f77-bc3c-8c553884672b" providerId="AD" clId="Web-{D8B1FB11-8C54-722A-AFFB-7373FBE12909}" dt="2022-01-26T21:25:52.989" v="100"/>
        <pc:sldMkLst>
          <pc:docMk/>
          <pc:sldMk cId="2925318624" sldId="308"/>
        </pc:sldMkLst>
        <pc:picChg chg="add del mod ord">
          <ac:chgData name="Natalia Andrea Orozco Espinosa" userId="S::norozco@lafayette.com::aae91edd-6e58-4f77-bc3c-8c553884672b" providerId="AD" clId="Web-{D8B1FB11-8C54-722A-AFFB-7373FBE12909}" dt="2022-01-26T21:25:12.941" v="95"/>
          <ac:picMkLst>
            <pc:docMk/>
            <pc:sldMk cId="2925318624" sldId="308"/>
            <ac:picMk id="2" creationId="{6EE48331-35D2-4523-BA86-7561AE707160}"/>
          </ac:picMkLst>
        </pc:picChg>
        <pc:picChg chg="add mod">
          <ac:chgData name="Natalia Andrea Orozco Espinosa" userId="S::norozco@lafayette.com::aae91edd-6e58-4f77-bc3c-8c553884672b" providerId="AD" clId="Web-{D8B1FB11-8C54-722A-AFFB-7373FBE12909}" dt="2022-01-26T21:25:23.270" v="99" actId="14100"/>
          <ac:picMkLst>
            <pc:docMk/>
            <pc:sldMk cId="2925318624" sldId="308"/>
            <ac:picMk id="3" creationId="{5B1BD799-2630-4ECF-BC87-4F0992F39D1C}"/>
          </ac:picMkLst>
        </pc:picChg>
      </pc:sldChg>
    </pc:docChg>
  </pc:docChgLst>
  <pc:docChgLst>
    <pc:chgData name="Jennyfer Andrea Marquez Rodriguez" userId="S::jmarquez@lafayette.com::1934eb24-48e1-4da5-974f-3ec820f68e16" providerId="AD" clId="Web-{B17EDBD3-14BE-42F5-9B05-4739F5E81251}"/>
    <pc:docChg chg="addSld modSld">
      <pc:chgData name="Jennyfer Andrea Marquez Rodriguez" userId="S::jmarquez@lafayette.com::1934eb24-48e1-4da5-974f-3ec820f68e16" providerId="AD" clId="Web-{B17EDBD3-14BE-42F5-9B05-4739F5E81251}" dt="2023-03-08T14:25:06.196" v="73" actId="20577"/>
      <pc:docMkLst>
        <pc:docMk/>
      </pc:docMkLst>
      <pc:sldChg chg="modSp new">
        <pc:chgData name="Jennyfer Andrea Marquez Rodriguez" userId="S::jmarquez@lafayette.com::1934eb24-48e1-4da5-974f-3ec820f68e16" providerId="AD" clId="Web-{B17EDBD3-14BE-42F5-9B05-4739F5E81251}" dt="2023-03-08T14:25:06.196" v="73" actId="20577"/>
        <pc:sldMkLst>
          <pc:docMk/>
          <pc:sldMk cId="3613280314" sldId="333"/>
        </pc:sldMkLst>
        <pc:spChg chg="mod">
          <ac:chgData name="Jennyfer Andrea Marquez Rodriguez" userId="S::jmarquez@lafayette.com::1934eb24-48e1-4da5-974f-3ec820f68e16" providerId="AD" clId="Web-{B17EDBD3-14BE-42F5-9B05-4739F5E81251}" dt="2023-03-08T14:25:06.196" v="73" actId="20577"/>
          <ac:spMkLst>
            <pc:docMk/>
            <pc:sldMk cId="3613280314" sldId="333"/>
            <ac:spMk id="3" creationId="{FEFD6A7D-A463-27D3-3678-02EDBDB6EDCD}"/>
          </ac:spMkLst>
        </pc:spChg>
      </pc:sldChg>
    </pc:docChg>
  </pc:docChgLst>
  <pc:docChgLst>
    <pc:chgData name="Jennyfer Andrea Marquez Rodriguez" userId="S::jmarquez@lafayette.com::1934eb24-48e1-4da5-974f-3ec820f68e16" providerId="AD" clId="Web-{F0F436FD-7779-46FA-9362-6F2C0120A14C}"/>
    <pc:docChg chg="delSld modSld">
      <pc:chgData name="Jennyfer Andrea Marquez Rodriguez" userId="S::jmarquez@lafayette.com::1934eb24-48e1-4da5-974f-3ec820f68e16" providerId="AD" clId="Web-{F0F436FD-7779-46FA-9362-6F2C0120A14C}" dt="2023-03-09T15:55:52.037" v="23" actId="14100"/>
      <pc:docMkLst>
        <pc:docMk/>
      </pc:docMkLst>
      <pc:sldChg chg="addSp modSp">
        <pc:chgData name="Jennyfer Andrea Marquez Rodriguez" userId="S::jmarquez@lafayette.com::1934eb24-48e1-4da5-974f-3ec820f68e16" providerId="AD" clId="Web-{F0F436FD-7779-46FA-9362-6F2C0120A14C}" dt="2023-03-09T15:55:52.037" v="23" actId="14100"/>
        <pc:sldMkLst>
          <pc:docMk/>
          <pc:sldMk cId="3260174663" sldId="310"/>
        </pc:sldMkLst>
        <pc:spChg chg="add mod">
          <ac:chgData name="Jennyfer Andrea Marquez Rodriguez" userId="S::jmarquez@lafayette.com::1934eb24-48e1-4da5-974f-3ec820f68e16" providerId="AD" clId="Web-{F0F436FD-7779-46FA-9362-6F2C0120A14C}" dt="2023-03-09T15:55:52.037" v="23" actId="14100"/>
          <ac:spMkLst>
            <pc:docMk/>
            <pc:sldMk cId="3260174663" sldId="310"/>
            <ac:spMk id="3" creationId="{51240504-78B4-4514-8655-3E0AA702A762}"/>
          </ac:spMkLst>
        </pc:spChg>
      </pc:sldChg>
      <pc:sldChg chg="del">
        <pc:chgData name="Jennyfer Andrea Marquez Rodriguez" userId="S::jmarquez@lafayette.com::1934eb24-48e1-4da5-974f-3ec820f68e16" providerId="AD" clId="Web-{F0F436FD-7779-46FA-9362-6F2C0120A14C}" dt="2023-03-09T15:55:15.098" v="0"/>
        <pc:sldMkLst>
          <pc:docMk/>
          <pc:sldMk cId="3613280314" sldId="334"/>
        </pc:sldMkLst>
      </pc:sldChg>
    </pc:docChg>
  </pc:docChgLst>
  <pc:docChgLst>
    <pc:chgData name="Leidy Paola Morales Vargas" userId="S::lmorales@lafayette.com::403b6f84-3932-4bc1-b5d8-2b849e2f78ba" providerId="AD" clId="Web-{39B242F4-E75B-3C68-87D5-751CEE799873}"/>
    <pc:docChg chg="modSld">
      <pc:chgData name="Leidy Paola Morales Vargas" userId="S::lmorales@lafayette.com::403b6f84-3932-4bc1-b5d8-2b849e2f78ba" providerId="AD" clId="Web-{39B242F4-E75B-3C68-87D5-751CEE799873}" dt="2022-01-27T05:56:00.966" v="146" actId="14100"/>
      <pc:docMkLst>
        <pc:docMk/>
      </pc:docMkLst>
      <pc:sldChg chg="modSp">
        <pc:chgData name="Leidy Paola Morales Vargas" userId="S::lmorales@lafayette.com::403b6f84-3932-4bc1-b5d8-2b849e2f78ba" providerId="AD" clId="Web-{39B242F4-E75B-3C68-87D5-751CEE799873}" dt="2022-01-27T05:52:21.943" v="136" actId="1076"/>
        <pc:sldMkLst>
          <pc:docMk/>
          <pc:sldMk cId="3397489912" sldId="264"/>
        </pc:sldMkLst>
        <pc:picChg chg="mod">
          <ac:chgData name="Leidy Paola Morales Vargas" userId="S::lmorales@lafayette.com::403b6f84-3932-4bc1-b5d8-2b849e2f78ba" providerId="AD" clId="Web-{39B242F4-E75B-3C68-87D5-751CEE799873}" dt="2022-01-27T05:52:21.943" v="136" actId="1076"/>
          <ac:picMkLst>
            <pc:docMk/>
            <pc:sldMk cId="3397489912" sldId="264"/>
            <ac:picMk id="2" creationId="{E21F127A-347F-7649-ABAA-866B07F71C45}"/>
          </ac:picMkLst>
        </pc:picChg>
      </pc:sldChg>
      <pc:sldChg chg="addSp delSp modSp">
        <pc:chgData name="Leidy Paola Morales Vargas" userId="S::lmorales@lafayette.com::403b6f84-3932-4bc1-b5d8-2b849e2f78ba" providerId="AD" clId="Web-{39B242F4-E75B-3C68-87D5-751CEE799873}" dt="2022-01-27T05:56:00.966" v="146" actId="14100"/>
        <pc:sldMkLst>
          <pc:docMk/>
          <pc:sldMk cId="2987052550" sldId="309"/>
        </pc:sldMkLst>
        <pc:spChg chg="add del mod">
          <ac:chgData name="Leidy Paola Morales Vargas" userId="S::lmorales@lafayette.com::403b6f84-3932-4bc1-b5d8-2b849e2f78ba" providerId="AD" clId="Web-{39B242F4-E75B-3C68-87D5-751CEE799873}" dt="2022-01-27T05:13:59.725" v="132"/>
          <ac:spMkLst>
            <pc:docMk/>
            <pc:sldMk cId="2987052550" sldId="309"/>
            <ac:spMk id="2" creationId="{E6A6DA0C-E6B6-4530-AB82-5E5FCD6B7221}"/>
          </ac:spMkLst>
        </pc:spChg>
        <pc:spChg chg="mod">
          <ac:chgData name="Leidy Paola Morales Vargas" userId="S::lmorales@lafayette.com::403b6f84-3932-4bc1-b5d8-2b849e2f78ba" providerId="AD" clId="Web-{39B242F4-E75B-3C68-87D5-751CEE799873}" dt="2022-01-27T05:12:08.285" v="2" actId="20577"/>
          <ac:spMkLst>
            <pc:docMk/>
            <pc:sldMk cId="2987052550" sldId="309"/>
            <ac:spMk id="11" creationId="{D60051EB-C791-8947-92A7-B7FC39F8E3EF}"/>
          </ac:spMkLst>
        </pc:spChg>
        <pc:spChg chg="add mod">
          <ac:chgData name="Leidy Paola Morales Vargas" userId="S::lmorales@lafayette.com::403b6f84-3932-4bc1-b5d8-2b849e2f78ba" providerId="AD" clId="Web-{39B242F4-E75B-3C68-87D5-751CEE799873}" dt="2022-01-27T05:56:00.966" v="146" actId="14100"/>
          <ac:spMkLst>
            <pc:docMk/>
            <pc:sldMk cId="2987052550" sldId="309"/>
            <ac:spMk id="15" creationId="{B17326B9-25E8-4E0E-8933-FD7ED2285D79}"/>
          </ac:spMkLst>
        </pc:spChg>
      </pc:sldChg>
    </pc:docChg>
  </pc:docChgLst>
  <pc:docChgLst>
    <pc:chgData name="Jennyfer Andrea Marquez Rodriguez" userId="S::jmarquez@lafayette.com::1934eb24-48e1-4da5-974f-3ec820f68e16" providerId="AD" clId="Web-{5C0F7A5E-5748-4A48-9635-FF4134017331}"/>
    <pc:docChg chg="addSld modSld">
      <pc:chgData name="Jennyfer Andrea Marquez Rodriguez" userId="S::jmarquez@lafayette.com::1934eb24-48e1-4da5-974f-3ec820f68e16" providerId="AD" clId="Web-{5C0F7A5E-5748-4A48-9635-FF4134017331}" dt="2023-03-08T14:27:50.950" v="89" actId="20577"/>
      <pc:docMkLst>
        <pc:docMk/>
      </pc:docMkLst>
      <pc:sldChg chg="modSp new">
        <pc:chgData name="Jennyfer Andrea Marquez Rodriguez" userId="S::jmarquez@lafayette.com::1934eb24-48e1-4da5-974f-3ec820f68e16" providerId="AD" clId="Web-{5C0F7A5E-5748-4A48-9635-FF4134017331}" dt="2023-03-08T14:27:50.950" v="89" actId="20577"/>
        <pc:sldMkLst>
          <pc:docMk/>
          <pc:sldMk cId="3693814557" sldId="333"/>
        </pc:sldMkLst>
        <pc:spChg chg="mod">
          <ac:chgData name="Jennyfer Andrea Marquez Rodriguez" userId="S::jmarquez@lafayette.com::1934eb24-48e1-4da5-974f-3ec820f68e16" providerId="AD" clId="Web-{5C0F7A5E-5748-4A48-9635-FF4134017331}" dt="2023-03-08T14:27:50.950" v="89" actId="20577"/>
          <ac:spMkLst>
            <pc:docMk/>
            <pc:sldMk cId="3693814557" sldId="333"/>
            <ac:spMk id="3" creationId="{66F02382-0820-F30B-A3E7-EB3E8753184D}"/>
          </ac:spMkLst>
        </pc:spChg>
      </pc:sldChg>
    </pc:docChg>
  </pc:docChgLst>
  <pc:docChgLst>
    <pc:chgData name="Jennyfer Andrea Marquez Rodriguez" userId="1934eb24-48e1-4da5-974f-3ec820f68e16" providerId="ADAL" clId="{801AFD14-DD13-4BDC-8164-B3D3CD2C6946}"/>
    <pc:docChg chg="custSel addSld delSld modSld sldOrd">
      <pc:chgData name="Jennyfer Andrea Marquez Rodriguez" userId="1934eb24-48e1-4da5-974f-3ec820f68e16" providerId="ADAL" clId="{801AFD14-DD13-4BDC-8164-B3D3CD2C6946}" dt="2023-04-12T12:47:32.735" v="635" actId="1036"/>
      <pc:docMkLst>
        <pc:docMk/>
      </pc:docMkLst>
      <pc:sldChg chg="addSp delSp modSp mod modAnim">
        <pc:chgData name="Jennyfer Andrea Marquez Rodriguez" userId="1934eb24-48e1-4da5-974f-3ec820f68e16" providerId="ADAL" clId="{801AFD14-DD13-4BDC-8164-B3D3CD2C6946}" dt="2023-03-29T13:29:15.757" v="70"/>
        <pc:sldMkLst>
          <pc:docMk/>
          <pc:sldMk cId="1324939201" sldId="263"/>
        </pc:sldMkLst>
        <pc:spChg chg="mod">
          <ac:chgData name="Jennyfer Andrea Marquez Rodriguez" userId="1934eb24-48e1-4da5-974f-3ec820f68e16" providerId="ADAL" clId="{801AFD14-DD13-4BDC-8164-B3D3CD2C6946}" dt="2023-03-29T13:21:58.200" v="63" actId="1076"/>
          <ac:spMkLst>
            <pc:docMk/>
            <pc:sldMk cId="1324939201" sldId="263"/>
            <ac:spMk id="3" creationId="{AC088972-952D-6596-B3A6-56C725831F88}"/>
          </ac:spMkLst>
        </pc:spChg>
        <pc:spChg chg="mod">
          <ac:chgData name="Jennyfer Andrea Marquez Rodriguez" userId="1934eb24-48e1-4da5-974f-3ec820f68e16" providerId="ADAL" clId="{801AFD14-DD13-4BDC-8164-B3D3CD2C6946}" dt="2023-03-29T13:18:10.293" v="0" actId="1076"/>
          <ac:spMkLst>
            <pc:docMk/>
            <pc:sldMk cId="1324939201" sldId="263"/>
            <ac:spMk id="6" creationId="{00000000-0000-0000-0000-000000000000}"/>
          </ac:spMkLst>
        </pc:spChg>
        <pc:picChg chg="add del mod">
          <ac:chgData name="Jennyfer Andrea Marquez Rodriguez" userId="1934eb24-48e1-4da5-974f-3ec820f68e16" providerId="ADAL" clId="{801AFD14-DD13-4BDC-8164-B3D3CD2C6946}" dt="2023-03-29T13:29:15.757" v="70"/>
          <ac:picMkLst>
            <pc:docMk/>
            <pc:sldMk cId="1324939201" sldId="263"/>
            <ac:picMk id="2" creationId="{80547502-38A6-84B3-EF2D-EE1671C7786D}"/>
          </ac:picMkLst>
        </pc:picChg>
      </pc:sldChg>
      <pc:sldChg chg="del">
        <pc:chgData name="Jennyfer Andrea Marquez Rodriguez" userId="1934eb24-48e1-4da5-974f-3ec820f68e16" providerId="ADAL" clId="{801AFD14-DD13-4BDC-8164-B3D3CD2C6946}" dt="2023-03-29T14:36:17.319" v="150" actId="2696"/>
        <pc:sldMkLst>
          <pc:docMk/>
          <pc:sldMk cId="969899378" sldId="271"/>
        </pc:sldMkLst>
      </pc:sldChg>
      <pc:sldChg chg="ord">
        <pc:chgData name="Jennyfer Andrea Marquez Rodriguez" userId="1934eb24-48e1-4da5-974f-3ec820f68e16" providerId="ADAL" clId="{801AFD14-DD13-4BDC-8164-B3D3CD2C6946}" dt="2023-03-29T15:05:35.163" v="627"/>
        <pc:sldMkLst>
          <pc:docMk/>
          <pc:sldMk cId="1196316608" sldId="299"/>
        </pc:sldMkLst>
      </pc:sldChg>
      <pc:sldChg chg="delSp mod">
        <pc:chgData name="Jennyfer Andrea Marquez Rodriguez" userId="1934eb24-48e1-4da5-974f-3ec820f68e16" providerId="ADAL" clId="{801AFD14-DD13-4BDC-8164-B3D3CD2C6946}" dt="2023-04-12T12:33:11.025" v="634" actId="478"/>
        <pc:sldMkLst>
          <pc:docMk/>
          <pc:sldMk cId="3260174663" sldId="310"/>
        </pc:sldMkLst>
        <pc:spChg chg="del">
          <ac:chgData name="Jennyfer Andrea Marquez Rodriguez" userId="1934eb24-48e1-4da5-974f-3ec820f68e16" providerId="ADAL" clId="{801AFD14-DD13-4BDC-8164-B3D3CD2C6946}" dt="2023-04-12T12:33:11.025" v="634" actId="478"/>
          <ac:spMkLst>
            <pc:docMk/>
            <pc:sldMk cId="3260174663" sldId="310"/>
            <ac:spMk id="3" creationId="{51240504-78B4-4514-8655-3E0AA702A762}"/>
          </ac:spMkLst>
        </pc:spChg>
      </pc:sldChg>
      <pc:sldChg chg="addSp modSp modAnim">
        <pc:chgData name="Jennyfer Andrea Marquez Rodriguez" userId="1934eb24-48e1-4da5-974f-3ec820f68e16" providerId="ADAL" clId="{801AFD14-DD13-4BDC-8164-B3D3CD2C6946}" dt="2023-04-05T23:20:27.695" v="632"/>
        <pc:sldMkLst>
          <pc:docMk/>
          <pc:sldMk cId="3251131459" sldId="313"/>
        </pc:sldMkLst>
        <pc:picChg chg="add mod">
          <ac:chgData name="Jennyfer Andrea Marquez Rodriguez" userId="1934eb24-48e1-4da5-974f-3ec820f68e16" providerId="ADAL" clId="{801AFD14-DD13-4BDC-8164-B3D3CD2C6946}" dt="2023-04-05T23:20:27.695" v="632"/>
          <ac:picMkLst>
            <pc:docMk/>
            <pc:sldMk cId="3251131459" sldId="313"/>
            <ac:picMk id="2" creationId="{26883E84-6691-93B0-6A89-5B64BD487477}"/>
          </ac:picMkLst>
        </pc:picChg>
      </pc:sldChg>
      <pc:sldChg chg="addSp delSp modSp mod">
        <pc:chgData name="Jennyfer Andrea Marquez Rodriguez" userId="1934eb24-48e1-4da5-974f-3ec820f68e16" providerId="ADAL" clId="{801AFD14-DD13-4BDC-8164-B3D3CD2C6946}" dt="2023-03-29T14:05:08.187" v="119" actId="1076"/>
        <pc:sldMkLst>
          <pc:docMk/>
          <pc:sldMk cId="1593320663" sldId="336"/>
        </pc:sldMkLst>
        <pc:spChg chg="del">
          <ac:chgData name="Jennyfer Andrea Marquez Rodriguez" userId="1934eb24-48e1-4da5-974f-3ec820f68e16" providerId="ADAL" clId="{801AFD14-DD13-4BDC-8164-B3D3CD2C6946}" dt="2023-03-29T14:04:12.017" v="107" actId="478"/>
          <ac:spMkLst>
            <pc:docMk/>
            <pc:sldMk cId="1593320663" sldId="336"/>
            <ac:spMk id="2" creationId="{0EC97E7A-14AB-8468-01D7-B5391FD407AB}"/>
          </ac:spMkLst>
        </pc:spChg>
        <pc:spChg chg="del">
          <ac:chgData name="Jennyfer Andrea Marquez Rodriguez" userId="1934eb24-48e1-4da5-974f-3ec820f68e16" providerId="ADAL" clId="{801AFD14-DD13-4BDC-8164-B3D3CD2C6946}" dt="2023-03-29T14:04:06.544" v="103" actId="478"/>
          <ac:spMkLst>
            <pc:docMk/>
            <pc:sldMk cId="1593320663" sldId="336"/>
            <ac:spMk id="3" creationId="{350AE657-78A8-C6BB-B809-04F62062099E}"/>
          </ac:spMkLst>
        </pc:spChg>
        <pc:spChg chg="del">
          <ac:chgData name="Jennyfer Andrea Marquez Rodriguez" userId="1934eb24-48e1-4da5-974f-3ec820f68e16" providerId="ADAL" clId="{801AFD14-DD13-4BDC-8164-B3D3CD2C6946}" dt="2023-03-29T14:04:11.041" v="106" actId="478"/>
          <ac:spMkLst>
            <pc:docMk/>
            <pc:sldMk cId="1593320663" sldId="336"/>
            <ac:spMk id="5" creationId="{E811522A-F802-FA31-1475-38560F779C0F}"/>
          </ac:spMkLst>
        </pc:spChg>
        <pc:spChg chg="del mod">
          <ac:chgData name="Jennyfer Andrea Marquez Rodriguez" userId="1934eb24-48e1-4da5-974f-3ec820f68e16" providerId="ADAL" clId="{801AFD14-DD13-4BDC-8164-B3D3CD2C6946}" dt="2023-03-29T14:04:09.865" v="105" actId="478"/>
          <ac:spMkLst>
            <pc:docMk/>
            <pc:sldMk cId="1593320663" sldId="336"/>
            <ac:spMk id="8" creationId="{9BD72D55-6DF8-009C-F387-3E6A58F69C37}"/>
          </ac:spMkLst>
        </pc:spChg>
        <pc:picChg chg="add mod modCrop">
          <ac:chgData name="Jennyfer Andrea Marquez Rodriguez" userId="1934eb24-48e1-4da5-974f-3ec820f68e16" providerId="ADAL" clId="{801AFD14-DD13-4BDC-8164-B3D3CD2C6946}" dt="2023-03-29T14:04:55.087" v="113" actId="1076"/>
          <ac:picMkLst>
            <pc:docMk/>
            <pc:sldMk cId="1593320663" sldId="336"/>
            <ac:picMk id="7" creationId="{C318181D-8B59-F86B-410F-A07FC56F9F1E}"/>
          </ac:picMkLst>
        </pc:picChg>
        <pc:picChg chg="del mod">
          <ac:chgData name="Jennyfer Andrea Marquez Rodriguez" userId="1934eb24-48e1-4da5-974f-3ec820f68e16" providerId="ADAL" clId="{801AFD14-DD13-4BDC-8164-B3D3CD2C6946}" dt="2023-03-29T14:05:05.618" v="117" actId="478"/>
          <ac:picMkLst>
            <pc:docMk/>
            <pc:sldMk cId="1593320663" sldId="336"/>
            <ac:picMk id="9" creationId="{00000000-0000-0000-0000-000000000000}"/>
          </ac:picMkLst>
        </pc:picChg>
        <pc:picChg chg="add mod">
          <ac:chgData name="Jennyfer Andrea Marquez Rodriguez" userId="1934eb24-48e1-4da5-974f-3ec820f68e16" providerId="ADAL" clId="{801AFD14-DD13-4BDC-8164-B3D3CD2C6946}" dt="2023-03-29T14:05:02.257" v="116" actId="1076"/>
          <ac:picMkLst>
            <pc:docMk/>
            <pc:sldMk cId="1593320663" sldId="336"/>
            <ac:picMk id="10" creationId="{3930F358-E9B3-C805-673F-DD44D7C9F07C}"/>
          </ac:picMkLst>
        </pc:picChg>
        <pc:picChg chg="mod">
          <ac:chgData name="Jennyfer Andrea Marquez Rodriguez" userId="1934eb24-48e1-4da5-974f-3ec820f68e16" providerId="ADAL" clId="{801AFD14-DD13-4BDC-8164-B3D3CD2C6946}" dt="2023-03-29T14:05:08.187" v="119" actId="1076"/>
          <ac:picMkLst>
            <pc:docMk/>
            <pc:sldMk cId="1593320663" sldId="336"/>
            <ac:picMk id="13" creationId="{00000000-0000-0000-0000-000000000000}"/>
          </ac:picMkLst>
        </pc:picChg>
      </pc:sldChg>
      <pc:sldChg chg="addSp delSp modSp mod ord">
        <pc:chgData name="Jennyfer Andrea Marquez Rodriguez" userId="1934eb24-48e1-4da5-974f-3ec820f68e16" providerId="ADAL" clId="{801AFD14-DD13-4BDC-8164-B3D3CD2C6946}" dt="2023-03-29T14:03:59.177" v="102" actId="1076"/>
        <pc:sldMkLst>
          <pc:docMk/>
          <pc:sldMk cId="4013446640" sldId="337"/>
        </pc:sldMkLst>
        <pc:spChg chg="del">
          <ac:chgData name="Jennyfer Andrea Marquez Rodriguez" userId="1934eb24-48e1-4da5-974f-3ec820f68e16" providerId="ADAL" clId="{801AFD14-DD13-4BDC-8164-B3D3CD2C6946}" dt="2023-03-29T13:48:17.541" v="75" actId="478"/>
          <ac:spMkLst>
            <pc:docMk/>
            <pc:sldMk cId="4013446640" sldId="337"/>
            <ac:spMk id="2" creationId="{5955C22A-1342-FF50-8793-D82276209675}"/>
          </ac:spMkLst>
        </pc:spChg>
        <pc:spChg chg="del">
          <ac:chgData name="Jennyfer Andrea Marquez Rodriguez" userId="1934eb24-48e1-4da5-974f-3ec820f68e16" providerId="ADAL" clId="{801AFD14-DD13-4BDC-8164-B3D3CD2C6946}" dt="2023-03-29T13:48:18.641" v="76" actId="478"/>
          <ac:spMkLst>
            <pc:docMk/>
            <pc:sldMk cId="4013446640" sldId="337"/>
            <ac:spMk id="3" creationId="{149A0CF7-8392-EC0C-D322-04C395AB63B9}"/>
          </ac:spMkLst>
        </pc:spChg>
        <pc:picChg chg="del mod">
          <ac:chgData name="Jennyfer Andrea Marquez Rodriguez" userId="1934eb24-48e1-4da5-974f-3ec820f68e16" providerId="ADAL" clId="{801AFD14-DD13-4BDC-8164-B3D3CD2C6946}" dt="2023-03-29T13:48:58.079" v="89" actId="478"/>
          <ac:picMkLst>
            <pc:docMk/>
            <pc:sldMk cId="4013446640" sldId="337"/>
            <ac:picMk id="6" creationId="{5E80E0EB-5762-8AA3-F51B-709994F6BD44}"/>
          </ac:picMkLst>
        </pc:picChg>
        <pc:picChg chg="add del mod modCrop">
          <ac:chgData name="Jennyfer Andrea Marquez Rodriguez" userId="1934eb24-48e1-4da5-974f-3ec820f68e16" providerId="ADAL" clId="{801AFD14-DD13-4BDC-8164-B3D3CD2C6946}" dt="2023-03-29T14:03:36.769" v="94" actId="478"/>
          <ac:picMkLst>
            <pc:docMk/>
            <pc:sldMk cId="4013446640" sldId="337"/>
            <ac:picMk id="7" creationId="{A0E76FAB-2B58-CE9D-D4A6-40A3BCB967B0}"/>
          </ac:picMkLst>
        </pc:picChg>
        <pc:picChg chg="add del mod">
          <ac:chgData name="Jennyfer Andrea Marquez Rodriguez" userId="1934eb24-48e1-4da5-974f-3ec820f68e16" providerId="ADAL" clId="{801AFD14-DD13-4BDC-8164-B3D3CD2C6946}" dt="2023-03-29T14:03:46.094" v="99" actId="478"/>
          <ac:picMkLst>
            <pc:docMk/>
            <pc:sldMk cId="4013446640" sldId="337"/>
            <ac:picMk id="8" creationId="{9DB98734-FAFA-7994-5490-C81D39A22A4C}"/>
          </ac:picMkLst>
        </pc:picChg>
        <pc:picChg chg="add mod">
          <ac:chgData name="Jennyfer Andrea Marquez Rodriguez" userId="1934eb24-48e1-4da5-974f-3ec820f68e16" providerId="ADAL" clId="{801AFD14-DD13-4BDC-8164-B3D3CD2C6946}" dt="2023-03-29T14:03:54.157" v="101" actId="14100"/>
          <ac:picMkLst>
            <pc:docMk/>
            <pc:sldMk cId="4013446640" sldId="337"/>
            <ac:picMk id="10" creationId="{A4CFB19C-1772-EF03-C9EA-6603A2866B0F}"/>
          </ac:picMkLst>
        </pc:picChg>
        <pc:picChg chg="add mod">
          <ac:chgData name="Jennyfer Andrea Marquez Rodriguez" userId="1934eb24-48e1-4da5-974f-3ec820f68e16" providerId="ADAL" clId="{801AFD14-DD13-4BDC-8164-B3D3CD2C6946}" dt="2023-03-29T14:03:59.177" v="102" actId="1076"/>
          <ac:picMkLst>
            <pc:docMk/>
            <pc:sldMk cId="4013446640" sldId="337"/>
            <ac:picMk id="11" creationId="{BB46BA18-0D7A-6B52-ECFA-6AE0A5E3E69E}"/>
          </ac:picMkLst>
        </pc:picChg>
        <pc:picChg chg="mod">
          <ac:chgData name="Jennyfer Andrea Marquez Rodriguez" userId="1934eb24-48e1-4da5-974f-3ec820f68e16" providerId="ADAL" clId="{801AFD14-DD13-4BDC-8164-B3D3CD2C6946}" dt="2023-03-29T13:48:48.930" v="85" actId="1076"/>
          <ac:picMkLst>
            <pc:docMk/>
            <pc:sldMk cId="4013446640" sldId="337"/>
            <ac:picMk id="13" creationId="{00000000-0000-0000-0000-000000000000}"/>
          </ac:picMkLst>
        </pc:picChg>
      </pc:sldChg>
      <pc:sldChg chg="addSp delSp modSp mod">
        <pc:chgData name="Jennyfer Andrea Marquez Rodriguez" userId="1934eb24-48e1-4da5-974f-3ec820f68e16" providerId="ADAL" clId="{801AFD14-DD13-4BDC-8164-B3D3CD2C6946}" dt="2023-03-29T14:11:04.244" v="131" actId="1076"/>
        <pc:sldMkLst>
          <pc:docMk/>
          <pc:sldMk cId="1562847103" sldId="338"/>
        </pc:sldMkLst>
        <pc:spChg chg="del">
          <ac:chgData name="Jennyfer Andrea Marquez Rodriguez" userId="1934eb24-48e1-4da5-974f-3ec820f68e16" providerId="ADAL" clId="{801AFD14-DD13-4BDC-8164-B3D3CD2C6946}" dt="2023-03-29T14:10:40.665" v="120" actId="478"/>
          <ac:spMkLst>
            <pc:docMk/>
            <pc:sldMk cId="1562847103" sldId="338"/>
            <ac:spMk id="2" creationId="{9E6FCA68-C2BC-A74F-ED4C-52B7FB1C8C61}"/>
          </ac:spMkLst>
        </pc:spChg>
        <pc:spChg chg="del">
          <ac:chgData name="Jennyfer Andrea Marquez Rodriguez" userId="1934eb24-48e1-4da5-974f-3ec820f68e16" providerId="ADAL" clId="{801AFD14-DD13-4BDC-8164-B3D3CD2C6946}" dt="2023-03-29T14:10:41.797" v="121" actId="478"/>
          <ac:spMkLst>
            <pc:docMk/>
            <pc:sldMk cId="1562847103" sldId="338"/>
            <ac:spMk id="3" creationId="{D7D671B3-73B7-6269-B116-EEB7B3272DCC}"/>
          </ac:spMkLst>
        </pc:spChg>
        <pc:spChg chg="del">
          <ac:chgData name="Jennyfer Andrea Marquez Rodriguez" userId="1934eb24-48e1-4da5-974f-3ec820f68e16" providerId="ADAL" clId="{801AFD14-DD13-4BDC-8164-B3D3CD2C6946}" dt="2023-03-29T14:10:42.558" v="122" actId="478"/>
          <ac:spMkLst>
            <pc:docMk/>
            <pc:sldMk cId="1562847103" sldId="338"/>
            <ac:spMk id="5" creationId="{7A4D1A5E-661F-FA0B-B018-608C1702CD69}"/>
          </ac:spMkLst>
        </pc:spChg>
        <pc:picChg chg="del">
          <ac:chgData name="Jennyfer Andrea Marquez Rodriguez" userId="1934eb24-48e1-4da5-974f-3ec820f68e16" providerId="ADAL" clId="{801AFD14-DD13-4BDC-8164-B3D3CD2C6946}" dt="2023-03-29T14:11:01.328" v="130" actId="478"/>
          <ac:picMkLst>
            <pc:docMk/>
            <pc:sldMk cId="1562847103" sldId="338"/>
            <ac:picMk id="6" creationId="{573BB2E0-246D-07E4-89BA-256FC9C77E77}"/>
          </ac:picMkLst>
        </pc:picChg>
        <pc:picChg chg="add mod">
          <ac:chgData name="Jennyfer Andrea Marquez Rodriguez" userId="1934eb24-48e1-4da5-974f-3ec820f68e16" providerId="ADAL" clId="{801AFD14-DD13-4BDC-8164-B3D3CD2C6946}" dt="2023-03-29T14:10:51.597" v="127" actId="1076"/>
          <ac:picMkLst>
            <pc:docMk/>
            <pc:sldMk cId="1562847103" sldId="338"/>
            <ac:picMk id="8" creationId="{EE6509BB-B5A3-5CB7-5C96-6C762CF25316}"/>
          </ac:picMkLst>
        </pc:picChg>
        <pc:picChg chg="add mod">
          <ac:chgData name="Jennyfer Andrea Marquez Rodriguez" userId="1934eb24-48e1-4da5-974f-3ec820f68e16" providerId="ADAL" clId="{801AFD14-DD13-4BDC-8164-B3D3CD2C6946}" dt="2023-03-29T14:11:00.095" v="129" actId="1076"/>
          <ac:picMkLst>
            <pc:docMk/>
            <pc:sldMk cId="1562847103" sldId="338"/>
            <ac:picMk id="9" creationId="{99FFC0F9-B12F-E3A9-7944-07B11E86FB9A}"/>
          </ac:picMkLst>
        </pc:picChg>
        <pc:picChg chg="mod">
          <ac:chgData name="Jennyfer Andrea Marquez Rodriguez" userId="1934eb24-48e1-4da5-974f-3ec820f68e16" providerId="ADAL" clId="{801AFD14-DD13-4BDC-8164-B3D3CD2C6946}" dt="2023-03-29T14:11:04.244" v="131" actId="1076"/>
          <ac:picMkLst>
            <pc:docMk/>
            <pc:sldMk cId="1562847103" sldId="338"/>
            <ac:picMk id="13" creationId="{00000000-0000-0000-0000-000000000000}"/>
          </ac:picMkLst>
        </pc:picChg>
      </pc:sldChg>
      <pc:sldChg chg="addSp delSp modSp mod">
        <pc:chgData name="Jennyfer Andrea Marquez Rodriguez" userId="1934eb24-48e1-4da5-974f-3ec820f68e16" providerId="ADAL" clId="{801AFD14-DD13-4BDC-8164-B3D3CD2C6946}" dt="2023-03-29T14:35:14.637" v="148" actId="1076"/>
        <pc:sldMkLst>
          <pc:docMk/>
          <pc:sldMk cId="3677815336" sldId="339"/>
        </pc:sldMkLst>
        <pc:spChg chg="del">
          <ac:chgData name="Jennyfer Andrea Marquez Rodriguez" userId="1934eb24-48e1-4da5-974f-3ec820f68e16" providerId="ADAL" clId="{801AFD14-DD13-4BDC-8164-B3D3CD2C6946}" dt="2023-03-29T14:34:41.555" v="132" actId="478"/>
          <ac:spMkLst>
            <pc:docMk/>
            <pc:sldMk cId="3677815336" sldId="339"/>
            <ac:spMk id="2" creationId="{56BE9166-78DD-6670-CC62-33457E313446}"/>
          </ac:spMkLst>
        </pc:spChg>
        <pc:spChg chg="del">
          <ac:chgData name="Jennyfer Andrea Marquez Rodriguez" userId="1934eb24-48e1-4da5-974f-3ec820f68e16" providerId="ADAL" clId="{801AFD14-DD13-4BDC-8164-B3D3CD2C6946}" dt="2023-03-29T14:34:48.376" v="136" actId="478"/>
          <ac:spMkLst>
            <pc:docMk/>
            <pc:sldMk cId="3677815336" sldId="339"/>
            <ac:spMk id="5" creationId="{8B3CE03C-8757-4B22-9E38-38DCADB6ED0C}"/>
          </ac:spMkLst>
        </pc:spChg>
        <pc:spChg chg="del mod">
          <ac:chgData name="Jennyfer Andrea Marquez Rodriguez" userId="1934eb24-48e1-4da5-974f-3ec820f68e16" providerId="ADAL" clId="{801AFD14-DD13-4BDC-8164-B3D3CD2C6946}" dt="2023-03-29T14:34:46.975" v="135" actId="478"/>
          <ac:spMkLst>
            <pc:docMk/>
            <pc:sldMk cId="3677815336" sldId="339"/>
            <ac:spMk id="6" creationId="{F6DDEC0B-CBA3-0670-5B6F-04A9C52B96F6}"/>
          </ac:spMkLst>
        </pc:spChg>
        <pc:spChg chg="del">
          <ac:chgData name="Jennyfer Andrea Marquez Rodriguez" userId="1934eb24-48e1-4da5-974f-3ec820f68e16" providerId="ADAL" clId="{801AFD14-DD13-4BDC-8164-B3D3CD2C6946}" dt="2023-03-29T14:34:42.920" v="133" actId="478"/>
          <ac:spMkLst>
            <pc:docMk/>
            <pc:sldMk cId="3677815336" sldId="339"/>
            <ac:spMk id="7" creationId="{08BB510B-4C7E-C569-54E0-45FA191101EE}"/>
          </ac:spMkLst>
        </pc:spChg>
        <pc:picChg chg="del mod">
          <ac:chgData name="Jennyfer Andrea Marquez Rodriguez" userId="1934eb24-48e1-4da5-974f-3ec820f68e16" providerId="ADAL" clId="{801AFD14-DD13-4BDC-8164-B3D3CD2C6946}" dt="2023-03-29T14:35:02.361" v="143" actId="478"/>
          <ac:picMkLst>
            <pc:docMk/>
            <pc:sldMk cId="3677815336" sldId="339"/>
            <ac:picMk id="3" creationId="{5F37ABB4-8576-43EA-CB40-436CCEBBB89D}"/>
          </ac:picMkLst>
        </pc:picChg>
        <pc:picChg chg="add mod">
          <ac:chgData name="Jennyfer Andrea Marquez Rodriguez" userId="1934eb24-48e1-4da5-974f-3ec820f68e16" providerId="ADAL" clId="{801AFD14-DD13-4BDC-8164-B3D3CD2C6946}" dt="2023-03-29T14:35:10.284" v="147" actId="14100"/>
          <ac:picMkLst>
            <pc:docMk/>
            <pc:sldMk cId="3677815336" sldId="339"/>
            <ac:picMk id="9" creationId="{451A7B89-D7D5-C26A-C9A9-BE6B6734F4F1}"/>
          </ac:picMkLst>
        </pc:picChg>
        <pc:picChg chg="add mod">
          <ac:chgData name="Jennyfer Andrea Marquez Rodriguez" userId="1934eb24-48e1-4da5-974f-3ec820f68e16" providerId="ADAL" clId="{801AFD14-DD13-4BDC-8164-B3D3CD2C6946}" dt="2023-03-29T14:35:14.637" v="148" actId="1076"/>
          <ac:picMkLst>
            <pc:docMk/>
            <pc:sldMk cId="3677815336" sldId="339"/>
            <ac:picMk id="10" creationId="{4D9FFAE4-E9F2-05D1-7096-02A8DF812C05}"/>
          </ac:picMkLst>
        </pc:picChg>
        <pc:picChg chg="mod">
          <ac:chgData name="Jennyfer Andrea Marquez Rodriguez" userId="1934eb24-48e1-4da5-974f-3ec820f68e16" providerId="ADAL" clId="{801AFD14-DD13-4BDC-8164-B3D3CD2C6946}" dt="2023-03-29T14:35:06.720" v="145" actId="1076"/>
          <ac:picMkLst>
            <pc:docMk/>
            <pc:sldMk cId="3677815336" sldId="339"/>
            <ac:picMk id="13" creationId="{00000000-0000-0000-0000-000000000000}"/>
          </ac:picMkLst>
        </pc:picChg>
      </pc:sldChg>
      <pc:sldChg chg="addSp delSp modSp mod ord">
        <pc:chgData name="Jennyfer Andrea Marquez Rodriguez" userId="1934eb24-48e1-4da5-974f-3ec820f68e16" providerId="ADAL" clId="{801AFD14-DD13-4BDC-8164-B3D3CD2C6946}" dt="2023-04-12T12:32:47.030" v="633" actId="478"/>
        <pc:sldMkLst>
          <pc:docMk/>
          <pc:sldMk cId="2177462468" sldId="340"/>
        </pc:sldMkLst>
        <pc:spChg chg="del mod">
          <ac:chgData name="Jennyfer Andrea Marquez Rodriguez" userId="1934eb24-48e1-4da5-974f-3ec820f68e16" providerId="ADAL" clId="{801AFD14-DD13-4BDC-8164-B3D3CD2C6946}" dt="2023-03-29T14:49:57.911" v="226" actId="478"/>
          <ac:spMkLst>
            <pc:docMk/>
            <pc:sldMk cId="2177462468" sldId="340"/>
            <ac:spMk id="2" creationId="{D13914A7-E433-B4E7-9040-D0C57801105E}"/>
          </ac:spMkLst>
        </pc:spChg>
        <pc:spChg chg="del">
          <ac:chgData name="Jennyfer Andrea Marquez Rodriguez" userId="1934eb24-48e1-4da5-974f-3ec820f68e16" providerId="ADAL" clId="{801AFD14-DD13-4BDC-8164-B3D3CD2C6946}" dt="2023-03-29T14:48:45.869" v="163" actId="478"/>
          <ac:spMkLst>
            <pc:docMk/>
            <pc:sldMk cId="2177462468" sldId="340"/>
            <ac:spMk id="5" creationId="{1DF64903-C5D0-DC84-EF0B-4FC6154C98FD}"/>
          </ac:spMkLst>
        </pc:spChg>
        <pc:spChg chg="del">
          <ac:chgData name="Jennyfer Andrea Marquez Rodriguez" userId="1934eb24-48e1-4da5-974f-3ec820f68e16" providerId="ADAL" clId="{801AFD14-DD13-4BDC-8164-B3D3CD2C6946}" dt="2023-03-29T14:48:33.247" v="157" actId="478"/>
          <ac:spMkLst>
            <pc:docMk/>
            <pc:sldMk cId="2177462468" sldId="340"/>
            <ac:spMk id="6" creationId="{C578FDD9-DA52-4C25-82C8-750D2B911191}"/>
          </ac:spMkLst>
        </pc:spChg>
        <pc:spChg chg="del mod">
          <ac:chgData name="Jennyfer Andrea Marquez Rodriguez" userId="1934eb24-48e1-4da5-974f-3ec820f68e16" providerId="ADAL" clId="{801AFD14-DD13-4BDC-8164-B3D3CD2C6946}" dt="2023-04-12T12:32:47.030" v="633" actId="478"/>
          <ac:spMkLst>
            <pc:docMk/>
            <pc:sldMk cId="2177462468" sldId="340"/>
            <ac:spMk id="7" creationId="{290092A7-9FAD-267B-F867-6668505E22C9}"/>
          </ac:spMkLst>
        </pc:spChg>
        <pc:spChg chg="del mod">
          <ac:chgData name="Jennyfer Andrea Marquez Rodriguez" userId="1934eb24-48e1-4da5-974f-3ec820f68e16" providerId="ADAL" clId="{801AFD14-DD13-4BDC-8164-B3D3CD2C6946}" dt="2023-03-29T14:50:04.351" v="228" actId="478"/>
          <ac:spMkLst>
            <pc:docMk/>
            <pc:sldMk cId="2177462468" sldId="340"/>
            <ac:spMk id="8" creationId="{825E1558-6C5E-8D09-82CB-256B3D32C663}"/>
          </ac:spMkLst>
        </pc:spChg>
        <pc:spChg chg="add mod">
          <ac:chgData name="Jennyfer Andrea Marquez Rodriguez" userId="1934eb24-48e1-4da5-974f-3ec820f68e16" providerId="ADAL" clId="{801AFD14-DD13-4BDC-8164-B3D3CD2C6946}" dt="2023-03-29T14:50:27.989" v="235" actId="1076"/>
          <ac:spMkLst>
            <pc:docMk/>
            <pc:sldMk cId="2177462468" sldId="340"/>
            <ac:spMk id="11" creationId="{D7BFC1DA-FD9D-EE06-B83E-F28EEF67EE3C}"/>
          </ac:spMkLst>
        </pc:spChg>
        <pc:picChg chg="del">
          <ac:chgData name="Jennyfer Andrea Marquez Rodriguez" userId="1934eb24-48e1-4da5-974f-3ec820f68e16" providerId="ADAL" clId="{801AFD14-DD13-4BDC-8164-B3D3CD2C6946}" dt="2023-03-29T14:48:46.788" v="164" actId="478"/>
          <ac:picMkLst>
            <pc:docMk/>
            <pc:sldMk cId="2177462468" sldId="340"/>
            <ac:picMk id="3" creationId="{84329BED-EFB5-60D4-07AC-17F2B25F04F2}"/>
          </ac:picMkLst>
        </pc:picChg>
        <pc:picChg chg="add mod">
          <ac:chgData name="Jennyfer Andrea Marquez Rodriguez" userId="1934eb24-48e1-4da5-974f-3ec820f68e16" providerId="ADAL" clId="{801AFD14-DD13-4BDC-8164-B3D3CD2C6946}" dt="2023-03-29T14:50:30.930" v="236" actId="1076"/>
          <ac:picMkLst>
            <pc:docMk/>
            <pc:sldMk cId="2177462468" sldId="340"/>
            <ac:picMk id="10" creationId="{4403E104-A39C-CB9E-29A5-33E379EA4522}"/>
          </ac:picMkLst>
        </pc:picChg>
        <pc:picChg chg="mod">
          <ac:chgData name="Jennyfer Andrea Marquez Rodriguez" userId="1934eb24-48e1-4da5-974f-3ec820f68e16" providerId="ADAL" clId="{801AFD14-DD13-4BDC-8164-B3D3CD2C6946}" dt="2023-03-29T14:48:38.789" v="160" actId="1076"/>
          <ac:picMkLst>
            <pc:docMk/>
            <pc:sldMk cId="2177462468" sldId="340"/>
            <ac:picMk id="13" creationId="{00000000-0000-0000-0000-000000000000}"/>
          </ac:picMkLst>
        </pc:picChg>
      </pc:sldChg>
      <pc:sldChg chg="delSp modSp del mod">
        <pc:chgData name="Jennyfer Andrea Marquez Rodriguez" userId="1934eb24-48e1-4da5-974f-3ec820f68e16" providerId="ADAL" clId="{801AFD14-DD13-4BDC-8164-B3D3CD2C6946}" dt="2023-03-29T14:56:35.278" v="398" actId="2696"/>
        <pc:sldMkLst>
          <pc:docMk/>
          <pc:sldMk cId="1253750882" sldId="343"/>
        </pc:sldMkLst>
        <pc:spChg chg="mod">
          <ac:chgData name="Jennyfer Andrea Marquez Rodriguez" userId="1934eb24-48e1-4da5-974f-3ec820f68e16" providerId="ADAL" clId="{801AFD14-DD13-4BDC-8164-B3D3CD2C6946}" dt="2023-03-29T14:51:56.686" v="239" actId="20577"/>
          <ac:spMkLst>
            <pc:docMk/>
            <pc:sldMk cId="1253750882" sldId="343"/>
            <ac:spMk id="3" creationId="{7AE927C3-57C8-8E09-43DE-2F776790E7B7}"/>
          </ac:spMkLst>
        </pc:spChg>
        <pc:spChg chg="del">
          <ac:chgData name="Jennyfer Andrea Marquez Rodriguez" userId="1934eb24-48e1-4da5-974f-3ec820f68e16" providerId="ADAL" clId="{801AFD14-DD13-4BDC-8164-B3D3CD2C6946}" dt="2023-03-29T14:51:55.272" v="238" actId="478"/>
          <ac:spMkLst>
            <pc:docMk/>
            <pc:sldMk cId="1253750882" sldId="343"/>
            <ac:spMk id="4" creationId="{AC85CE87-C528-066E-3131-FBE4B2952349}"/>
          </ac:spMkLst>
        </pc:spChg>
        <pc:spChg chg="del">
          <ac:chgData name="Jennyfer Andrea Marquez Rodriguez" userId="1934eb24-48e1-4da5-974f-3ec820f68e16" providerId="ADAL" clId="{801AFD14-DD13-4BDC-8164-B3D3CD2C6946}" dt="2023-03-29T14:52:00.165" v="240" actId="478"/>
          <ac:spMkLst>
            <pc:docMk/>
            <pc:sldMk cId="1253750882" sldId="343"/>
            <ac:spMk id="6" creationId="{40377E35-46AE-94DB-FEF9-B1B0A44C222F}"/>
          </ac:spMkLst>
        </pc:spChg>
      </pc:sldChg>
      <pc:sldChg chg="del">
        <pc:chgData name="Jennyfer Andrea Marquez Rodriguez" userId="1934eb24-48e1-4da5-974f-3ec820f68e16" providerId="ADAL" clId="{801AFD14-DD13-4BDC-8164-B3D3CD2C6946}" dt="2023-03-29T14:36:14.809" v="149" actId="2696"/>
        <pc:sldMkLst>
          <pc:docMk/>
          <pc:sldMk cId="4020158547" sldId="344"/>
        </pc:sldMkLst>
      </pc:sldChg>
      <pc:sldChg chg="del">
        <pc:chgData name="Jennyfer Andrea Marquez Rodriguez" userId="1934eb24-48e1-4da5-974f-3ec820f68e16" providerId="ADAL" clId="{801AFD14-DD13-4BDC-8164-B3D3CD2C6946}" dt="2023-03-29T15:08:49.604" v="631" actId="2696"/>
        <pc:sldMkLst>
          <pc:docMk/>
          <pc:sldMk cId="3549653282" sldId="345"/>
        </pc:sldMkLst>
      </pc:sldChg>
      <pc:sldChg chg="addSp new del mod">
        <pc:chgData name="Jennyfer Andrea Marquez Rodriguez" userId="1934eb24-48e1-4da5-974f-3ec820f68e16" providerId="ADAL" clId="{801AFD14-DD13-4BDC-8164-B3D3CD2C6946}" dt="2023-03-29T13:25:41.479" v="68" actId="2696"/>
        <pc:sldMkLst>
          <pc:docMk/>
          <pc:sldMk cId="2461010040" sldId="346"/>
        </pc:sldMkLst>
        <pc:spChg chg="add">
          <ac:chgData name="Jennyfer Andrea Marquez Rodriguez" userId="1934eb24-48e1-4da5-974f-3ec820f68e16" providerId="ADAL" clId="{801AFD14-DD13-4BDC-8164-B3D3CD2C6946}" dt="2023-03-29T13:25:28.079" v="66" actId="22"/>
          <ac:spMkLst>
            <pc:docMk/>
            <pc:sldMk cId="2461010040" sldId="346"/>
            <ac:spMk id="5" creationId="{8FC855BF-E433-B0C2-AEE5-DA00494DA020}"/>
          </ac:spMkLst>
        </pc:spChg>
        <pc:spChg chg="add">
          <ac:chgData name="Jennyfer Andrea Marquez Rodriguez" userId="1934eb24-48e1-4da5-974f-3ec820f68e16" providerId="ADAL" clId="{801AFD14-DD13-4BDC-8164-B3D3CD2C6946}" dt="2023-03-29T13:25:38.311" v="67" actId="22"/>
          <ac:spMkLst>
            <pc:docMk/>
            <pc:sldMk cId="2461010040" sldId="346"/>
            <ac:spMk id="7" creationId="{3C86E3D2-3F7E-DC5D-CCDD-F7C90626CB36}"/>
          </ac:spMkLst>
        </pc:spChg>
      </pc:sldChg>
      <pc:sldChg chg="addSp modSp new mod modAnim">
        <pc:chgData name="Jennyfer Andrea Marquez Rodriguez" userId="1934eb24-48e1-4da5-974f-3ec820f68e16" providerId="ADAL" clId="{801AFD14-DD13-4BDC-8164-B3D3CD2C6946}" dt="2023-04-12T12:47:32.735" v="635" actId="1036"/>
        <pc:sldMkLst>
          <pc:docMk/>
          <pc:sldMk cId="3625494421" sldId="346"/>
        </pc:sldMkLst>
        <pc:picChg chg="add mod">
          <ac:chgData name="Jennyfer Andrea Marquez Rodriguez" userId="1934eb24-48e1-4da5-974f-3ec820f68e16" providerId="ADAL" clId="{801AFD14-DD13-4BDC-8164-B3D3CD2C6946}" dt="2023-04-12T12:47:32.735" v="635" actId="1036"/>
          <ac:picMkLst>
            <pc:docMk/>
            <pc:sldMk cId="3625494421" sldId="346"/>
            <ac:picMk id="4" creationId="{A1841776-3DF1-1395-50D9-EEB446861620}"/>
          </ac:picMkLst>
        </pc:picChg>
      </pc:sldChg>
      <pc:sldChg chg="add del">
        <pc:chgData name="Jennyfer Andrea Marquez Rodriguez" userId="1934eb24-48e1-4da5-974f-3ec820f68e16" providerId="ADAL" clId="{801AFD14-DD13-4BDC-8164-B3D3CD2C6946}" dt="2023-03-29T15:03:13.193" v="613" actId="47"/>
        <pc:sldMkLst>
          <pc:docMk/>
          <pc:sldMk cId="1337030570" sldId="347"/>
        </pc:sldMkLst>
      </pc:sldChg>
      <pc:sldChg chg="addSp delSp modSp add mod">
        <pc:chgData name="Jennyfer Andrea Marquez Rodriguez" userId="1934eb24-48e1-4da5-974f-3ec820f68e16" providerId="ADAL" clId="{801AFD14-DD13-4BDC-8164-B3D3CD2C6946}" dt="2023-03-29T15:00:51.915" v="423" actId="207"/>
        <pc:sldMkLst>
          <pc:docMk/>
          <pc:sldMk cId="3996717106" sldId="348"/>
        </pc:sldMkLst>
        <pc:spChg chg="add mod">
          <ac:chgData name="Jennyfer Andrea Marquez Rodriguez" userId="1934eb24-48e1-4da5-974f-3ec820f68e16" providerId="ADAL" clId="{801AFD14-DD13-4BDC-8164-B3D3CD2C6946}" dt="2023-03-29T15:00:51.915" v="423" actId="207"/>
          <ac:spMkLst>
            <pc:docMk/>
            <pc:sldMk cId="3996717106" sldId="348"/>
            <ac:spMk id="3" creationId="{399DDC40-09C8-8777-D657-DC84F0F557FE}"/>
          </ac:spMkLst>
        </pc:spChg>
        <pc:spChg chg="mod">
          <ac:chgData name="Jennyfer Andrea Marquez Rodriguez" userId="1934eb24-48e1-4da5-974f-3ec820f68e16" providerId="ADAL" clId="{801AFD14-DD13-4BDC-8164-B3D3CD2C6946}" dt="2023-03-29T14:52:18.963" v="254" actId="20577"/>
          <ac:spMkLst>
            <pc:docMk/>
            <pc:sldMk cId="3996717106" sldId="348"/>
            <ac:spMk id="4" creationId="{00000000-0000-0000-0000-000000000000}"/>
          </ac:spMkLst>
        </pc:spChg>
        <pc:spChg chg="del">
          <ac:chgData name="Jennyfer Andrea Marquez Rodriguez" userId="1934eb24-48e1-4da5-974f-3ec820f68e16" providerId="ADAL" clId="{801AFD14-DD13-4BDC-8164-B3D3CD2C6946}" dt="2023-03-29T14:52:14.375" v="244" actId="478"/>
          <ac:spMkLst>
            <pc:docMk/>
            <pc:sldMk cId="3996717106" sldId="348"/>
            <ac:spMk id="7" creationId="{290092A7-9FAD-267B-F867-6668505E22C9}"/>
          </ac:spMkLst>
        </pc:spChg>
        <pc:spChg chg="del">
          <ac:chgData name="Jennyfer Andrea Marquez Rodriguez" userId="1934eb24-48e1-4da5-974f-3ec820f68e16" providerId="ADAL" clId="{801AFD14-DD13-4BDC-8164-B3D3CD2C6946}" dt="2023-03-29T14:52:12.754" v="243" actId="478"/>
          <ac:spMkLst>
            <pc:docMk/>
            <pc:sldMk cId="3996717106" sldId="348"/>
            <ac:spMk id="11" creationId="{D7BFC1DA-FD9D-EE06-B83E-F28EEF67EE3C}"/>
          </ac:spMkLst>
        </pc:spChg>
        <pc:picChg chg="add mod">
          <ac:chgData name="Jennyfer Andrea Marquez Rodriguez" userId="1934eb24-48e1-4da5-974f-3ec820f68e16" providerId="ADAL" clId="{801AFD14-DD13-4BDC-8164-B3D3CD2C6946}" dt="2023-03-29T14:56:27.544" v="396" actId="1076"/>
          <ac:picMkLst>
            <pc:docMk/>
            <pc:sldMk cId="3996717106" sldId="348"/>
            <ac:picMk id="6" creationId="{9A325628-3ED4-2C21-FB82-89B21E4FA45E}"/>
          </ac:picMkLst>
        </pc:picChg>
        <pc:picChg chg="del">
          <ac:chgData name="Jennyfer Andrea Marquez Rodriguez" userId="1934eb24-48e1-4da5-974f-3ec820f68e16" providerId="ADAL" clId="{801AFD14-DD13-4BDC-8164-B3D3CD2C6946}" dt="2023-03-29T14:52:10.345" v="242" actId="478"/>
          <ac:picMkLst>
            <pc:docMk/>
            <pc:sldMk cId="3996717106" sldId="348"/>
            <ac:picMk id="10" creationId="{4403E104-A39C-CB9E-29A5-33E379EA4522}"/>
          </ac:picMkLst>
        </pc:picChg>
      </pc:sldChg>
      <pc:sldChg chg="addSp delSp modSp add mod">
        <pc:chgData name="Jennyfer Andrea Marquez Rodriguez" userId="1934eb24-48e1-4da5-974f-3ec820f68e16" providerId="ADAL" clId="{801AFD14-DD13-4BDC-8164-B3D3CD2C6946}" dt="2023-03-29T15:04:47.240" v="625" actId="1076"/>
        <pc:sldMkLst>
          <pc:docMk/>
          <pc:sldMk cId="2765942431" sldId="349"/>
        </pc:sldMkLst>
        <pc:spChg chg="mod">
          <ac:chgData name="Jennyfer Andrea Marquez Rodriguez" userId="1934eb24-48e1-4da5-974f-3ec820f68e16" providerId="ADAL" clId="{801AFD14-DD13-4BDC-8164-B3D3CD2C6946}" dt="2023-03-29T15:03:17.547" v="614" actId="1076"/>
          <ac:spMkLst>
            <pc:docMk/>
            <pc:sldMk cId="2765942431" sldId="349"/>
            <ac:spMk id="3" creationId="{399DDC40-09C8-8777-D657-DC84F0F557FE}"/>
          </ac:spMkLst>
        </pc:spChg>
        <pc:spChg chg="mod">
          <ac:chgData name="Jennyfer Andrea Marquez Rodriguez" userId="1934eb24-48e1-4da5-974f-3ec820f68e16" providerId="ADAL" clId="{801AFD14-DD13-4BDC-8164-B3D3CD2C6946}" dt="2023-03-29T14:56:44.733" v="408" actId="20577"/>
          <ac:spMkLst>
            <pc:docMk/>
            <pc:sldMk cId="2765942431" sldId="349"/>
            <ac:spMk id="4" creationId="{00000000-0000-0000-0000-000000000000}"/>
          </ac:spMkLst>
        </pc:spChg>
        <pc:picChg chg="add mod">
          <ac:chgData name="Jennyfer Andrea Marquez Rodriguez" userId="1934eb24-48e1-4da5-974f-3ec820f68e16" providerId="ADAL" clId="{801AFD14-DD13-4BDC-8164-B3D3CD2C6946}" dt="2023-03-29T15:04:11.066" v="619" actId="1076"/>
          <ac:picMkLst>
            <pc:docMk/>
            <pc:sldMk cId="2765942431" sldId="349"/>
            <ac:picMk id="5" creationId="{C9E9C458-F83D-EB55-C0F3-C3A5FFE674EF}"/>
          </ac:picMkLst>
        </pc:picChg>
        <pc:picChg chg="del">
          <ac:chgData name="Jennyfer Andrea Marquez Rodriguez" userId="1934eb24-48e1-4da5-974f-3ec820f68e16" providerId="ADAL" clId="{801AFD14-DD13-4BDC-8164-B3D3CD2C6946}" dt="2023-03-29T14:56:49.763" v="409" actId="478"/>
          <ac:picMkLst>
            <pc:docMk/>
            <pc:sldMk cId="2765942431" sldId="349"/>
            <ac:picMk id="6" creationId="{9A325628-3ED4-2C21-FB82-89B21E4FA45E}"/>
          </ac:picMkLst>
        </pc:picChg>
        <pc:picChg chg="add mod">
          <ac:chgData name="Jennyfer Andrea Marquez Rodriguez" userId="1934eb24-48e1-4da5-974f-3ec820f68e16" providerId="ADAL" clId="{801AFD14-DD13-4BDC-8164-B3D3CD2C6946}" dt="2023-03-29T15:04:47.240" v="625" actId="1076"/>
          <ac:picMkLst>
            <pc:docMk/>
            <pc:sldMk cId="2765942431" sldId="349"/>
            <ac:picMk id="8" creationId="{438AB1CA-9C4C-4C4B-A008-09A545B3DBD8}"/>
          </ac:picMkLst>
        </pc:picChg>
      </pc:sldChg>
      <pc:sldChg chg="add del">
        <pc:chgData name="Jennyfer Andrea Marquez Rodriguez" userId="1934eb24-48e1-4da5-974f-3ec820f68e16" providerId="ADAL" clId="{801AFD14-DD13-4BDC-8164-B3D3CD2C6946}" dt="2023-03-29T15:08:44.218" v="629" actId="2696"/>
        <pc:sldMkLst>
          <pc:docMk/>
          <pc:sldMk cId="3324627307" sldId="350"/>
        </pc:sldMkLst>
      </pc:sldChg>
      <pc:sldChg chg="add">
        <pc:chgData name="Jennyfer Andrea Marquez Rodriguez" userId="1934eb24-48e1-4da5-974f-3ec820f68e16" providerId="ADAL" clId="{801AFD14-DD13-4BDC-8164-B3D3CD2C6946}" dt="2023-03-29T15:08:46.508" v="630"/>
        <pc:sldMkLst>
          <pc:docMk/>
          <pc:sldMk cId="1999452211" sldId="376"/>
        </pc:sldMkLst>
      </pc:sldChg>
    </pc:docChg>
  </pc:docChgLst>
  <pc:docChgLst>
    <pc:chgData name="Tatiana Lozano Triviño" userId="S::tlozano@lafayette.com::5d08fb55-b26a-4b2f-8fac-8737bc2b78b2" providerId="AD" clId="Web-{4BAD91C4-E37F-433C-8A82-86E2E65A5DCA}"/>
    <pc:docChg chg="modSld">
      <pc:chgData name="Tatiana Lozano Triviño" userId="S::tlozano@lafayette.com::5d08fb55-b26a-4b2f-8fac-8737bc2b78b2" providerId="AD" clId="Web-{4BAD91C4-E37F-433C-8A82-86E2E65A5DCA}" dt="2023-08-31T19:05:46.448" v="0" actId="1076"/>
      <pc:docMkLst>
        <pc:docMk/>
      </pc:docMkLst>
      <pc:sldChg chg="modSp">
        <pc:chgData name="Tatiana Lozano Triviño" userId="S::tlozano@lafayette.com::5d08fb55-b26a-4b2f-8fac-8737bc2b78b2" providerId="AD" clId="Web-{4BAD91C4-E37F-433C-8A82-86E2E65A5DCA}" dt="2023-08-31T19:05:46.448" v="0" actId="1076"/>
        <pc:sldMkLst>
          <pc:docMk/>
          <pc:sldMk cId="1196316608" sldId="299"/>
        </pc:sldMkLst>
        <pc:picChg chg="mod">
          <ac:chgData name="Tatiana Lozano Triviño" userId="S::tlozano@lafayette.com::5d08fb55-b26a-4b2f-8fac-8737bc2b78b2" providerId="AD" clId="Web-{4BAD91C4-E37F-433C-8A82-86E2E65A5DCA}" dt="2023-08-31T19:05:46.448" v="0" actId="1076"/>
          <ac:picMkLst>
            <pc:docMk/>
            <pc:sldMk cId="1196316608" sldId="299"/>
            <ac:picMk id="5" creationId="{9F109744-38E1-4B4B-94B1-DE5704F07400}"/>
          </ac:picMkLst>
        </pc:picChg>
      </pc:sldChg>
    </pc:docChg>
  </pc:docChgLst>
  <pc:docChgLst>
    <pc:chgData name="Natalia Andrea Orozco Espinosa" userId="S::norozco@lafayette.com::aae91edd-6e58-4f77-bc3c-8c553884672b" providerId="AD" clId="Web-{A57829DF-426D-42C9-AA67-65EB655E7E38}"/>
    <pc:docChg chg="modSld">
      <pc:chgData name="Natalia Andrea Orozco Espinosa" userId="S::norozco@lafayette.com::aae91edd-6e58-4f77-bc3c-8c553884672b" providerId="AD" clId="Web-{A57829DF-426D-42C9-AA67-65EB655E7E38}" dt="2022-01-26T20:42:00.883" v="86" actId="1076"/>
      <pc:docMkLst>
        <pc:docMk/>
      </pc:docMkLst>
      <pc:sldChg chg="addSp delSp modSp">
        <pc:chgData name="Natalia Andrea Orozco Espinosa" userId="S::norozco@lafayette.com::aae91edd-6e58-4f77-bc3c-8c553884672b" providerId="AD" clId="Web-{A57829DF-426D-42C9-AA67-65EB655E7E38}" dt="2022-01-26T20:42:00.883" v="86" actId="1076"/>
        <pc:sldMkLst>
          <pc:docMk/>
          <pc:sldMk cId="3910091905" sldId="305"/>
        </pc:sldMkLst>
        <pc:spChg chg="add del mod">
          <ac:chgData name="Natalia Andrea Orozco Espinosa" userId="S::norozco@lafayette.com::aae91edd-6e58-4f77-bc3c-8c553884672b" providerId="AD" clId="Web-{A57829DF-426D-42C9-AA67-65EB655E7E38}" dt="2022-01-26T20:26:06.138" v="1"/>
          <ac:spMkLst>
            <pc:docMk/>
            <pc:sldMk cId="3910091905" sldId="305"/>
            <ac:spMk id="3" creationId="{EAF51C6C-6225-448E-A3C2-7DED332BC941}"/>
          </ac:spMkLst>
        </pc:spChg>
        <pc:spChg chg="mod">
          <ac:chgData name="Natalia Andrea Orozco Espinosa" userId="S::norozco@lafayette.com::aae91edd-6e58-4f77-bc3c-8c553884672b" providerId="AD" clId="Web-{A57829DF-426D-42C9-AA67-65EB655E7E38}" dt="2022-01-26T20:28:33.001" v="19" actId="1076"/>
          <ac:spMkLst>
            <pc:docMk/>
            <pc:sldMk cId="3910091905" sldId="305"/>
            <ac:spMk id="7" creationId="{1A789936-E48C-154F-A569-59804C8A03DB}"/>
          </ac:spMkLst>
        </pc:spChg>
        <pc:spChg chg="mod">
          <ac:chgData name="Natalia Andrea Orozco Espinosa" userId="S::norozco@lafayette.com::aae91edd-6e58-4f77-bc3c-8c553884672b" providerId="AD" clId="Web-{A57829DF-426D-42C9-AA67-65EB655E7E38}" dt="2022-01-26T20:29:50.879" v="62" actId="1076"/>
          <ac:spMkLst>
            <pc:docMk/>
            <pc:sldMk cId="3910091905" sldId="305"/>
            <ac:spMk id="8" creationId="{F94FCCD1-D351-0E43-BE5F-350D0CD504F9}"/>
          </ac:spMkLst>
        </pc:spChg>
        <pc:spChg chg="mod">
          <ac:chgData name="Natalia Andrea Orozco Espinosa" userId="S::norozco@lafayette.com::aae91edd-6e58-4f77-bc3c-8c553884672b" providerId="AD" clId="Web-{A57829DF-426D-42C9-AA67-65EB655E7E38}" dt="2022-01-26T20:28:36.517" v="20" actId="1076"/>
          <ac:spMkLst>
            <pc:docMk/>
            <pc:sldMk cId="3910091905" sldId="305"/>
            <ac:spMk id="9" creationId="{C9287DD8-2714-6D42-8586-419D32ADF41B}"/>
          </ac:spMkLst>
        </pc:spChg>
        <pc:spChg chg="mod">
          <ac:chgData name="Natalia Andrea Orozco Espinosa" userId="S::norozco@lafayette.com::aae91edd-6e58-4f77-bc3c-8c553884672b" providerId="AD" clId="Web-{A57829DF-426D-42C9-AA67-65EB655E7E38}" dt="2022-01-26T20:29:54.738" v="63" actId="1076"/>
          <ac:spMkLst>
            <pc:docMk/>
            <pc:sldMk cId="3910091905" sldId="305"/>
            <ac:spMk id="10" creationId="{EB30AEB5-9C9C-F248-8375-8C56E2FF432E}"/>
          </ac:spMkLst>
        </pc:spChg>
        <pc:spChg chg="mod">
          <ac:chgData name="Natalia Andrea Orozco Espinosa" userId="S::norozco@lafayette.com::aae91edd-6e58-4f77-bc3c-8c553884672b" providerId="AD" clId="Web-{A57829DF-426D-42C9-AA67-65EB655E7E38}" dt="2022-01-26T20:33:45.791" v="77" actId="1076"/>
          <ac:spMkLst>
            <pc:docMk/>
            <pc:sldMk cId="3910091905" sldId="305"/>
            <ac:spMk id="11" creationId="{953392AB-250E-2042-BD8A-8B3F1F0339BC}"/>
          </ac:spMkLst>
        </pc:spChg>
        <pc:spChg chg="mod">
          <ac:chgData name="Natalia Andrea Orozco Espinosa" userId="S::norozco@lafayette.com::aae91edd-6e58-4f77-bc3c-8c553884672b" providerId="AD" clId="Web-{A57829DF-426D-42C9-AA67-65EB655E7E38}" dt="2022-01-26T20:31:16.553" v="71" actId="1076"/>
          <ac:spMkLst>
            <pc:docMk/>
            <pc:sldMk cId="3910091905" sldId="305"/>
            <ac:spMk id="12" creationId="{26FA3B27-17C1-174A-9A17-0AD710278B4F}"/>
          </ac:spMkLst>
        </pc:spChg>
        <pc:spChg chg="add del mod">
          <ac:chgData name="Natalia Andrea Orozco Espinosa" userId="S::norozco@lafayette.com::aae91edd-6e58-4f77-bc3c-8c553884672b" providerId="AD" clId="Web-{A57829DF-426D-42C9-AA67-65EB655E7E38}" dt="2022-01-26T20:37:32.407" v="81"/>
          <ac:spMkLst>
            <pc:docMk/>
            <pc:sldMk cId="3910091905" sldId="305"/>
            <ac:spMk id="16" creationId="{8D0F9051-3C7F-4A69-B225-04B867ECF78D}"/>
          </ac:spMkLst>
        </pc:spChg>
        <pc:picChg chg="add del mod ord">
          <ac:chgData name="Natalia Andrea Orozco Espinosa" userId="S::norozco@lafayette.com::aae91edd-6e58-4f77-bc3c-8c553884672b" providerId="AD" clId="Web-{A57829DF-426D-42C9-AA67-65EB655E7E38}" dt="2022-01-26T20:36:48.140" v="80"/>
          <ac:picMkLst>
            <pc:docMk/>
            <pc:sldMk cId="3910091905" sldId="305"/>
            <ac:picMk id="4" creationId="{B4149280-762F-495F-8E8B-B42009C04C1D}"/>
          </ac:picMkLst>
        </pc:picChg>
        <pc:picChg chg="del">
          <ac:chgData name="Natalia Andrea Orozco Espinosa" userId="S::norozco@lafayette.com::aae91edd-6e58-4f77-bc3c-8c553884672b" providerId="AD" clId="Web-{A57829DF-426D-42C9-AA67-65EB655E7E38}" dt="2022-01-26T20:25:56.466" v="0"/>
          <ac:picMkLst>
            <pc:docMk/>
            <pc:sldMk cId="3910091905" sldId="305"/>
            <ac:picMk id="5" creationId="{3EB39D6F-1364-504B-97C5-CC58A558FB16}"/>
          </ac:picMkLst>
        </pc:picChg>
        <pc:picChg chg="add del mod">
          <ac:chgData name="Natalia Andrea Orozco Espinosa" userId="S::norozco@lafayette.com::aae91edd-6e58-4f77-bc3c-8c553884672b" providerId="AD" clId="Web-{A57829DF-426D-42C9-AA67-65EB655E7E38}" dt="2022-01-26T20:33:11.353" v="72"/>
          <ac:picMkLst>
            <pc:docMk/>
            <pc:sldMk cId="3910091905" sldId="305"/>
            <ac:picMk id="6" creationId="{DDD73286-A29E-4F07-AD11-981162FF5BCB}"/>
          </ac:picMkLst>
        </pc:picChg>
        <pc:picChg chg="add mod">
          <ac:chgData name="Natalia Andrea Orozco Espinosa" userId="S::norozco@lafayette.com::aae91edd-6e58-4f77-bc3c-8c553884672b" providerId="AD" clId="Web-{A57829DF-426D-42C9-AA67-65EB655E7E38}" dt="2022-01-26T20:42:00.883" v="86" actId="1076"/>
          <ac:picMkLst>
            <pc:docMk/>
            <pc:sldMk cId="3910091905" sldId="305"/>
            <ac:picMk id="14" creationId="{E267959F-C0C6-4F93-87E5-23AD2C37ADB1}"/>
          </ac:picMkLst>
        </pc:picChg>
        <pc:picChg chg="add mod ord">
          <ac:chgData name="Natalia Andrea Orozco Espinosa" userId="S::norozco@lafayette.com::aae91edd-6e58-4f77-bc3c-8c553884672b" providerId="AD" clId="Web-{A57829DF-426D-42C9-AA67-65EB655E7E38}" dt="2022-01-26T20:37:49.860" v="85" actId="14100"/>
          <ac:picMkLst>
            <pc:docMk/>
            <pc:sldMk cId="3910091905" sldId="305"/>
            <ac:picMk id="17" creationId="{CB9B71B6-1148-46D1-9FB8-59CCE64D1978}"/>
          </ac:picMkLst>
        </pc:picChg>
      </pc:sldChg>
    </pc:docChg>
  </pc:docChgLst>
  <pc:docChgLst>
    <pc:chgData name="Jennyfer Andrea Marquez Rodriguez" userId="S::jmarquez@lafayette.com::1934eb24-48e1-4da5-974f-3ec820f68e16" providerId="AD" clId="Web-{C4CB3B26-5E9E-4512-AD5E-86EE026FD3CC}"/>
    <pc:docChg chg="delSld">
      <pc:chgData name="Jennyfer Andrea Marquez Rodriguez" userId="S::jmarquez@lafayette.com::1934eb24-48e1-4da5-974f-3ec820f68e16" providerId="AD" clId="Web-{C4CB3B26-5E9E-4512-AD5E-86EE026FD3CC}" dt="2023-02-28T17:04:19.359" v="2"/>
      <pc:docMkLst>
        <pc:docMk/>
      </pc:docMkLst>
      <pc:sldChg chg="del">
        <pc:chgData name="Jennyfer Andrea Marquez Rodriguez" userId="S::jmarquez@lafayette.com::1934eb24-48e1-4da5-974f-3ec820f68e16" providerId="AD" clId="Web-{C4CB3B26-5E9E-4512-AD5E-86EE026FD3CC}" dt="2023-02-28T17:03:46.873" v="0"/>
        <pc:sldMkLst>
          <pc:docMk/>
          <pc:sldMk cId="2630668544" sldId="258"/>
        </pc:sldMkLst>
      </pc:sldChg>
      <pc:sldChg chg="del">
        <pc:chgData name="Jennyfer Andrea Marquez Rodriguez" userId="S::jmarquez@lafayette.com::1934eb24-48e1-4da5-974f-3ec820f68e16" providerId="AD" clId="Web-{C4CB3B26-5E9E-4512-AD5E-86EE026FD3CC}" dt="2023-02-28T17:04:12.280" v="1"/>
        <pc:sldMkLst>
          <pc:docMk/>
          <pc:sldMk cId="2105221233" sldId="259"/>
        </pc:sldMkLst>
      </pc:sldChg>
      <pc:sldChg chg="del">
        <pc:chgData name="Jennyfer Andrea Marquez Rodriguez" userId="S::jmarquez@lafayette.com::1934eb24-48e1-4da5-974f-3ec820f68e16" providerId="AD" clId="Web-{C4CB3B26-5E9E-4512-AD5E-86EE026FD3CC}" dt="2023-02-28T17:04:19.359" v="2"/>
        <pc:sldMkLst>
          <pc:docMk/>
          <pc:sldMk cId="649977370" sldId="260"/>
        </pc:sldMkLst>
      </pc:sldChg>
    </pc:docChg>
  </pc:docChgLst>
  <pc:docChgLst>
    <pc:chgData name="Jennyfer Andrea Marquez Rodriguez" userId="S::jmarquez@lafayette.com::1934eb24-48e1-4da5-974f-3ec820f68e16" providerId="AD" clId="Web-{F08F8E4D-034B-496E-B2C3-192A1655831D}"/>
    <pc:docChg chg="modSld">
      <pc:chgData name="Jennyfer Andrea Marquez Rodriguez" userId="S::jmarquez@lafayette.com::1934eb24-48e1-4da5-974f-3ec820f68e16" providerId="AD" clId="Web-{F08F8E4D-034B-496E-B2C3-192A1655831D}" dt="2023-03-29T13:16:50.381" v="12" actId="1076"/>
      <pc:docMkLst>
        <pc:docMk/>
      </pc:docMkLst>
      <pc:sldChg chg="addSp delSp modSp">
        <pc:chgData name="Jennyfer Andrea Marquez Rodriguez" userId="S::jmarquez@lafayette.com::1934eb24-48e1-4da5-974f-3ec820f68e16" providerId="AD" clId="Web-{F08F8E4D-034B-496E-B2C3-192A1655831D}" dt="2023-03-29T13:16:50.381" v="12" actId="1076"/>
        <pc:sldMkLst>
          <pc:docMk/>
          <pc:sldMk cId="1324939201" sldId="263"/>
        </pc:sldMkLst>
        <pc:spChg chg="add del mod">
          <ac:chgData name="Jennyfer Andrea Marquez Rodriguez" userId="S::jmarquez@lafayette.com::1934eb24-48e1-4da5-974f-3ec820f68e16" providerId="AD" clId="Web-{F08F8E4D-034B-496E-B2C3-192A1655831D}" dt="2023-03-29T13:16:16.865" v="10"/>
          <ac:spMkLst>
            <pc:docMk/>
            <pc:sldMk cId="1324939201" sldId="263"/>
            <ac:spMk id="2" creationId="{73291D5C-1A83-0B6F-DCD7-89163CB3CF89}"/>
          </ac:spMkLst>
        </pc:spChg>
        <pc:spChg chg="mod">
          <ac:chgData name="Jennyfer Andrea Marquez Rodriguez" userId="S::jmarquez@lafayette.com::1934eb24-48e1-4da5-974f-3ec820f68e16" providerId="AD" clId="Web-{F08F8E4D-034B-496E-B2C3-192A1655831D}" dt="2023-03-29T13:16:50.381" v="12" actId="1076"/>
          <ac:spMkLst>
            <pc:docMk/>
            <pc:sldMk cId="1324939201" sldId="263"/>
            <ac:spMk id="3" creationId="{AC088972-952D-6596-B3A6-56C725831F88}"/>
          </ac:spMkLst>
        </pc:spChg>
        <pc:picChg chg="mod">
          <ac:chgData name="Jennyfer Andrea Marquez Rodriguez" userId="S::jmarquez@lafayette.com::1934eb24-48e1-4da5-974f-3ec820f68e16" providerId="AD" clId="Web-{F08F8E4D-034B-496E-B2C3-192A1655831D}" dt="2023-03-29T13:16:21.771" v="11" actId="1076"/>
          <ac:picMkLst>
            <pc:docMk/>
            <pc:sldMk cId="1324939201" sldId="263"/>
            <ac:picMk id="13" creationId="{00000000-0000-0000-0000-000000000000}"/>
          </ac:picMkLst>
        </pc:picChg>
      </pc:sldChg>
    </pc:docChg>
  </pc:docChgLst>
  <pc:docChgLst>
    <pc:chgData name="Jennyfer Andrea Marquez Rodriguez" userId="S::jmarquez@lafayette.com::1934eb24-48e1-4da5-974f-3ec820f68e16" providerId="AD" clId="Web-{11845A98-FDE6-461D-9977-4B4A38D538EC}"/>
    <pc:docChg chg="addSld modSld">
      <pc:chgData name="Jennyfer Andrea Marquez Rodriguez" userId="S::jmarquez@lafayette.com::1934eb24-48e1-4da5-974f-3ec820f68e16" providerId="AD" clId="Web-{11845A98-FDE6-461D-9977-4B4A38D538EC}" dt="2023-03-16T23:54:46.371" v="205" actId="20577"/>
      <pc:docMkLst>
        <pc:docMk/>
      </pc:docMkLst>
      <pc:sldChg chg="modSp">
        <pc:chgData name="Jennyfer Andrea Marquez Rodriguez" userId="S::jmarquez@lafayette.com::1934eb24-48e1-4da5-974f-3ec820f68e16" providerId="AD" clId="Web-{11845A98-FDE6-461D-9977-4B4A38D538EC}" dt="2023-03-16T23:28:06.094" v="17" actId="1076"/>
        <pc:sldMkLst>
          <pc:docMk/>
          <pc:sldMk cId="2557563144" sldId="262"/>
        </pc:sldMkLst>
        <pc:picChg chg="mod">
          <ac:chgData name="Jennyfer Andrea Marquez Rodriguez" userId="S::jmarquez@lafayette.com::1934eb24-48e1-4da5-974f-3ec820f68e16" providerId="AD" clId="Web-{11845A98-FDE6-461D-9977-4B4A38D538EC}" dt="2023-03-16T23:28:06.094" v="17" actId="1076"/>
          <ac:picMkLst>
            <pc:docMk/>
            <pc:sldMk cId="2557563144" sldId="262"/>
            <ac:picMk id="15" creationId="{632DF276-E186-E047-A52A-2A6CF18FE480}"/>
          </ac:picMkLst>
        </pc:picChg>
      </pc:sldChg>
      <pc:sldChg chg="modSp">
        <pc:chgData name="Jennyfer Andrea Marquez Rodriguez" userId="S::jmarquez@lafayette.com::1934eb24-48e1-4da5-974f-3ec820f68e16" providerId="AD" clId="Web-{11845A98-FDE6-461D-9977-4B4A38D538EC}" dt="2023-03-16T23:28:09.423" v="18" actId="1076"/>
        <pc:sldMkLst>
          <pc:docMk/>
          <pc:sldMk cId="1324939201" sldId="263"/>
        </pc:sldMkLst>
        <pc:picChg chg="mod">
          <ac:chgData name="Jennyfer Andrea Marquez Rodriguez" userId="S::jmarquez@lafayette.com::1934eb24-48e1-4da5-974f-3ec820f68e16" providerId="AD" clId="Web-{11845A98-FDE6-461D-9977-4B4A38D538EC}" dt="2023-03-16T23:28:09.423" v="18" actId="1076"/>
          <ac:picMkLst>
            <pc:docMk/>
            <pc:sldMk cId="1324939201" sldId="263"/>
            <ac:picMk id="14" creationId="{980EB9A1-554F-374B-AE22-2CC67496CB78}"/>
          </ac:picMkLst>
        </pc:picChg>
      </pc:sldChg>
      <pc:sldChg chg="modSp">
        <pc:chgData name="Jennyfer Andrea Marquez Rodriguez" userId="S::jmarquez@lafayette.com::1934eb24-48e1-4da5-974f-3ec820f68e16" providerId="AD" clId="Web-{11845A98-FDE6-461D-9977-4B4A38D538EC}" dt="2023-03-16T23:27:59.579" v="16" actId="1076"/>
        <pc:sldMkLst>
          <pc:docMk/>
          <pc:sldMk cId="1855596350" sldId="302"/>
        </pc:sldMkLst>
        <pc:picChg chg="mod">
          <ac:chgData name="Jennyfer Andrea Marquez Rodriguez" userId="S::jmarquez@lafayette.com::1934eb24-48e1-4da5-974f-3ec820f68e16" providerId="AD" clId="Web-{11845A98-FDE6-461D-9977-4B4A38D538EC}" dt="2023-03-16T23:27:59.579" v="16" actId="1076"/>
          <ac:picMkLst>
            <pc:docMk/>
            <pc:sldMk cId="1855596350" sldId="302"/>
            <ac:picMk id="17" creationId="{4016676E-93E2-1941-84D7-CE4850DA7DD4}"/>
          </ac:picMkLst>
        </pc:picChg>
      </pc:sldChg>
      <pc:sldChg chg="addSp">
        <pc:chgData name="Jennyfer Andrea Marquez Rodriguez" userId="S::jmarquez@lafayette.com::1934eb24-48e1-4da5-974f-3ec820f68e16" providerId="AD" clId="Web-{11845A98-FDE6-461D-9977-4B4A38D538EC}" dt="2023-03-16T23:27:51.844" v="15"/>
        <pc:sldMkLst>
          <pc:docMk/>
          <pc:sldMk cId="3127853094" sldId="311"/>
        </pc:sldMkLst>
        <pc:picChg chg="add">
          <ac:chgData name="Jennyfer Andrea Marquez Rodriguez" userId="S::jmarquez@lafayette.com::1934eb24-48e1-4da5-974f-3ec820f68e16" providerId="AD" clId="Web-{11845A98-FDE6-461D-9977-4B4A38D538EC}" dt="2023-03-16T23:27:51.844" v="15"/>
          <ac:picMkLst>
            <pc:docMk/>
            <pc:sldMk cId="3127853094" sldId="311"/>
            <ac:picMk id="14" creationId="{36DC05C9-62B1-DB6D-0804-7938317E0C06}"/>
          </ac:picMkLst>
        </pc:picChg>
      </pc:sldChg>
      <pc:sldChg chg="modSp">
        <pc:chgData name="Jennyfer Andrea Marquez Rodriguez" userId="S::jmarquez@lafayette.com::1934eb24-48e1-4da5-974f-3ec820f68e16" providerId="AD" clId="Web-{11845A98-FDE6-461D-9977-4B4A38D538EC}" dt="2023-03-16T23:27:50.063" v="14" actId="1076"/>
        <pc:sldMkLst>
          <pc:docMk/>
          <pc:sldMk cId="226041665" sldId="315"/>
        </pc:sldMkLst>
        <pc:picChg chg="mod">
          <ac:chgData name="Jennyfer Andrea Marquez Rodriguez" userId="S::jmarquez@lafayette.com::1934eb24-48e1-4da5-974f-3ec820f68e16" providerId="AD" clId="Web-{11845A98-FDE6-461D-9977-4B4A38D538EC}" dt="2023-03-16T23:27:50.063" v="14" actId="1076"/>
          <ac:picMkLst>
            <pc:docMk/>
            <pc:sldMk cId="226041665" sldId="315"/>
            <ac:picMk id="9" creationId="{C745EEF5-44A6-7D48-B86F-95D279CC0F0F}"/>
          </ac:picMkLst>
        </pc:picChg>
      </pc:sldChg>
      <pc:sldChg chg="addSp delSp">
        <pc:chgData name="Jennyfer Andrea Marquez Rodriguez" userId="S::jmarquez@lafayette.com::1934eb24-48e1-4da5-974f-3ec820f68e16" providerId="AD" clId="Web-{11845A98-FDE6-461D-9977-4B4A38D538EC}" dt="2023-03-16T23:28:41.798" v="25"/>
        <pc:sldMkLst>
          <pc:docMk/>
          <pc:sldMk cId="3840826905" sldId="317"/>
        </pc:sldMkLst>
        <pc:picChg chg="add">
          <ac:chgData name="Jennyfer Andrea Marquez Rodriguez" userId="S::jmarquez@lafayette.com::1934eb24-48e1-4da5-974f-3ec820f68e16" providerId="AD" clId="Web-{11845A98-FDE6-461D-9977-4B4A38D538EC}" dt="2023-03-16T23:28:41.798" v="25"/>
          <ac:picMkLst>
            <pc:docMk/>
            <pc:sldMk cId="3840826905" sldId="317"/>
            <ac:picMk id="5" creationId="{C8DC0AE2-C665-BC41-548D-8495BD4FE5D7}"/>
          </ac:picMkLst>
        </pc:picChg>
        <pc:picChg chg="del">
          <ac:chgData name="Jennyfer Andrea Marquez Rodriguez" userId="S::jmarquez@lafayette.com::1934eb24-48e1-4da5-974f-3ec820f68e16" providerId="AD" clId="Web-{11845A98-FDE6-461D-9977-4B4A38D538EC}" dt="2023-03-16T23:28:41.408" v="24"/>
          <ac:picMkLst>
            <pc:docMk/>
            <pc:sldMk cId="3840826905" sldId="317"/>
            <ac:picMk id="27" creationId="{00000000-0000-0000-0000-000000000000}"/>
          </ac:picMkLst>
        </pc:picChg>
      </pc:sldChg>
      <pc:sldChg chg="addSp delSp modSp mod modShow">
        <pc:chgData name="Jennyfer Andrea Marquez Rodriguez" userId="S::jmarquez@lafayette.com::1934eb24-48e1-4da5-974f-3ec820f68e16" providerId="AD" clId="Web-{11845A98-FDE6-461D-9977-4B4A38D538EC}" dt="2023-03-16T23:28:53.189" v="27"/>
        <pc:sldMkLst>
          <pc:docMk/>
          <pc:sldMk cId="4120636824" sldId="323"/>
        </pc:sldMkLst>
        <pc:spChg chg="mod">
          <ac:chgData name="Jennyfer Andrea Marquez Rodriguez" userId="S::jmarquez@lafayette.com::1934eb24-48e1-4da5-974f-3ec820f68e16" providerId="AD" clId="Web-{11845A98-FDE6-461D-9977-4B4A38D538EC}" dt="2023-03-16T23:21:27.537" v="2" actId="20577"/>
          <ac:spMkLst>
            <pc:docMk/>
            <pc:sldMk cId="4120636824" sldId="323"/>
            <ac:spMk id="16" creationId="{00000000-0000-0000-0000-000000000000}"/>
          </ac:spMkLst>
        </pc:spChg>
        <pc:picChg chg="add">
          <ac:chgData name="Jennyfer Andrea Marquez Rodriguez" userId="S::jmarquez@lafayette.com::1934eb24-48e1-4da5-974f-3ec820f68e16" providerId="AD" clId="Web-{11845A98-FDE6-461D-9977-4B4A38D538EC}" dt="2023-03-16T23:28:53.189" v="27"/>
          <ac:picMkLst>
            <pc:docMk/>
            <pc:sldMk cId="4120636824" sldId="323"/>
            <ac:picMk id="5" creationId="{C646F9A3-82FD-11A5-8E20-D77AFFD856A1}"/>
          </ac:picMkLst>
        </pc:picChg>
        <pc:picChg chg="del">
          <ac:chgData name="Jennyfer Andrea Marquez Rodriguez" userId="S::jmarquez@lafayette.com::1934eb24-48e1-4da5-974f-3ec820f68e16" providerId="AD" clId="Web-{11845A98-FDE6-461D-9977-4B4A38D538EC}" dt="2023-03-16T23:28:52.861" v="26"/>
          <ac:picMkLst>
            <pc:docMk/>
            <pc:sldMk cId="4120636824" sldId="323"/>
            <ac:picMk id="27" creationId="{00000000-0000-0000-0000-000000000000}"/>
          </ac:picMkLst>
        </pc:picChg>
      </pc:sldChg>
      <pc:sldChg chg="addSp delSp mod modShow">
        <pc:chgData name="Jennyfer Andrea Marquez Rodriguez" userId="S::jmarquez@lafayette.com::1934eb24-48e1-4da5-974f-3ec820f68e16" providerId="AD" clId="Web-{11845A98-FDE6-461D-9977-4B4A38D538EC}" dt="2023-03-16T23:28:57.299" v="29"/>
        <pc:sldMkLst>
          <pc:docMk/>
          <pc:sldMk cId="611893355" sldId="324"/>
        </pc:sldMkLst>
        <pc:picChg chg="add">
          <ac:chgData name="Jennyfer Andrea Marquez Rodriguez" userId="S::jmarquez@lafayette.com::1934eb24-48e1-4da5-974f-3ec820f68e16" providerId="AD" clId="Web-{11845A98-FDE6-461D-9977-4B4A38D538EC}" dt="2023-03-16T23:28:57.299" v="29"/>
          <ac:picMkLst>
            <pc:docMk/>
            <pc:sldMk cId="611893355" sldId="324"/>
            <ac:picMk id="5" creationId="{BFC58CB5-0243-D736-493A-46CFBE8341D7}"/>
          </ac:picMkLst>
        </pc:picChg>
        <pc:picChg chg="del">
          <ac:chgData name="Jennyfer Andrea Marquez Rodriguez" userId="S::jmarquez@lafayette.com::1934eb24-48e1-4da5-974f-3ec820f68e16" providerId="AD" clId="Web-{11845A98-FDE6-461D-9977-4B4A38D538EC}" dt="2023-03-16T23:28:56.955" v="28"/>
          <ac:picMkLst>
            <pc:docMk/>
            <pc:sldMk cId="611893355" sldId="324"/>
            <ac:picMk id="27" creationId="{00000000-0000-0000-0000-000000000000}"/>
          </ac:picMkLst>
        </pc:picChg>
      </pc:sldChg>
      <pc:sldChg chg="mod modShow">
        <pc:chgData name="Jennyfer Andrea Marquez Rodriguez" userId="S::jmarquez@lafayette.com::1934eb24-48e1-4da5-974f-3ec820f68e16" providerId="AD" clId="Web-{11845A98-FDE6-461D-9977-4B4A38D538EC}" dt="2023-03-16T23:23:33.415" v="5"/>
        <pc:sldMkLst>
          <pc:docMk/>
          <pc:sldMk cId="1257516043" sldId="325"/>
        </pc:sldMkLst>
      </pc:sldChg>
      <pc:sldChg chg="mod modShow">
        <pc:chgData name="Jennyfer Andrea Marquez Rodriguez" userId="S::jmarquez@lafayette.com::1934eb24-48e1-4da5-974f-3ec820f68e16" providerId="AD" clId="Web-{11845A98-FDE6-461D-9977-4B4A38D538EC}" dt="2023-03-16T23:23:03.993" v="4"/>
        <pc:sldMkLst>
          <pc:docMk/>
          <pc:sldMk cId="3631678294" sldId="326"/>
        </pc:sldMkLst>
      </pc:sldChg>
      <pc:sldChg chg="addSp delSp mod modShow">
        <pc:chgData name="Jennyfer Andrea Marquez Rodriguez" userId="S::jmarquez@lafayette.com::1934eb24-48e1-4da5-974f-3ec820f68e16" providerId="AD" clId="Web-{11845A98-FDE6-461D-9977-4B4A38D538EC}" dt="2023-03-16T23:29:01.596" v="31"/>
        <pc:sldMkLst>
          <pc:docMk/>
          <pc:sldMk cId="1562390659" sldId="327"/>
        </pc:sldMkLst>
        <pc:picChg chg="add">
          <ac:chgData name="Jennyfer Andrea Marquez Rodriguez" userId="S::jmarquez@lafayette.com::1934eb24-48e1-4da5-974f-3ec820f68e16" providerId="AD" clId="Web-{11845A98-FDE6-461D-9977-4B4A38D538EC}" dt="2023-03-16T23:29:01.596" v="31"/>
          <ac:picMkLst>
            <pc:docMk/>
            <pc:sldMk cId="1562390659" sldId="327"/>
            <ac:picMk id="3" creationId="{56F1B73F-770D-1528-A5A5-DD155BC83EF7}"/>
          </ac:picMkLst>
        </pc:picChg>
        <pc:picChg chg="del">
          <ac:chgData name="Jennyfer Andrea Marquez Rodriguez" userId="S::jmarquez@lafayette.com::1934eb24-48e1-4da5-974f-3ec820f68e16" providerId="AD" clId="Web-{11845A98-FDE6-461D-9977-4B4A38D538EC}" dt="2023-03-16T23:29:01.346" v="30"/>
          <ac:picMkLst>
            <pc:docMk/>
            <pc:sldMk cId="1562390659" sldId="327"/>
            <ac:picMk id="8" creationId="{00000000-0000-0000-0000-000000000000}"/>
          </ac:picMkLst>
        </pc:picChg>
      </pc:sldChg>
      <pc:sldChg chg="mod modShow">
        <pc:chgData name="Jennyfer Andrea Marquez Rodriguez" userId="S::jmarquez@lafayette.com::1934eb24-48e1-4da5-974f-3ec820f68e16" providerId="AD" clId="Web-{11845A98-FDE6-461D-9977-4B4A38D538EC}" dt="2023-03-16T23:24:29.073" v="7"/>
        <pc:sldMkLst>
          <pc:docMk/>
          <pc:sldMk cId="1805083452" sldId="328"/>
        </pc:sldMkLst>
      </pc:sldChg>
      <pc:sldChg chg="modSp mod modShow">
        <pc:chgData name="Jennyfer Andrea Marquez Rodriguez" userId="S::jmarquez@lafayette.com::1934eb24-48e1-4da5-974f-3ec820f68e16" providerId="AD" clId="Web-{11845A98-FDE6-461D-9977-4B4A38D538EC}" dt="2023-03-16T23:24:42.698" v="9" actId="1076"/>
        <pc:sldMkLst>
          <pc:docMk/>
          <pc:sldMk cId="2517979052" sldId="329"/>
        </pc:sldMkLst>
        <pc:picChg chg="mod">
          <ac:chgData name="Jennyfer Andrea Marquez Rodriguez" userId="S::jmarquez@lafayette.com::1934eb24-48e1-4da5-974f-3ec820f68e16" providerId="AD" clId="Web-{11845A98-FDE6-461D-9977-4B4A38D538EC}" dt="2023-03-16T23:24:42.698" v="9" actId="1076"/>
          <ac:picMkLst>
            <pc:docMk/>
            <pc:sldMk cId="2517979052" sldId="329"/>
            <ac:picMk id="2" creationId="{00000000-0000-0000-0000-000000000000}"/>
          </ac:picMkLst>
        </pc:picChg>
      </pc:sldChg>
      <pc:sldChg chg="mod modShow">
        <pc:chgData name="Jennyfer Andrea Marquez Rodriguez" userId="S::jmarquez@lafayette.com::1934eb24-48e1-4da5-974f-3ec820f68e16" providerId="AD" clId="Web-{11845A98-FDE6-461D-9977-4B4A38D538EC}" dt="2023-03-16T23:25:24.340" v="10"/>
        <pc:sldMkLst>
          <pc:docMk/>
          <pc:sldMk cId="452897261" sldId="330"/>
        </pc:sldMkLst>
      </pc:sldChg>
      <pc:sldChg chg="mod modShow">
        <pc:chgData name="Jennyfer Andrea Marquez Rodriguez" userId="S::jmarquez@lafayette.com::1934eb24-48e1-4da5-974f-3ec820f68e16" providerId="AD" clId="Web-{11845A98-FDE6-461D-9977-4B4A38D538EC}" dt="2023-03-16T23:26:02.450" v="11"/>
        <pc:sldMkLst>
          <pc:docMk/>
          <pc:sldMk cId="1616221699" sldId="331"/>
        </pc:sldMkLst>
      </pc:sldChg>
      <pc:sldChg chg="addSp delSp mod modShow">
        <pc:chgData name="Jennyfer Andrea Marquez Rodriguez" userId="S::jmarquez@lafayette.com::1934eb24-48e1-4da5-974f-3ec820f68e16" providerId="AD" clId="Web-{11845A98-FDE6-461D-9977-4B4A38D538EC}" dt="2023-03-16T23:29:12.518" v="33"/>
        <pc:sldMkLst>
          <pc:docMk/>
          <pc:sldMk cId="2748998284" sldId="332"/>
        </pc:sldMkLst>
        <pc:picChg chg="del">
          <ac:chgData name="Jennyfer Andrea Marquez Rodriguez" userId="S::jmarquez@lafayette.com::1934eb24-48e1-4da5-974f-3ec820f68e16" providerId="AD" clId="Web-{11845A98-FDE6-461D-9977-4B4A38D538EC}" dt="2023-03-16T23:29:12.143" v="32"/>
          <ac:picMkLst>
            <pc:docMk/>
            <pc:sldMk cId="2748998284" sldId="332"/>
            <ac:picMk id="2" creationId="{00000000-0000-0000-0000-000000000000}"/>
          </ac:picMkLst>
        </pc:picChg>
        <pc:picChg chg="add">
          <ac:chgData name="Jennyfer Andrea Marquez Rodriguez" userId="S::jmarquez@lafayette.com::1934eb24-48e1-4da5-974f-3ec820f68e16" providerId="AD" clId="Web-{11845A98-FDE6-461D-9977-4B4A38D538EC}" dt="2023-03-16T23:29:12.518" v="33"/>
          <ac:picMkLst>
            <pc:docMk/>
            <pc:sldMk cId="2748998284" sldId="332"/>
            <ac:picMk id="16" creationId="{570C08A2-B9D6-A45F-4A89-FD3F1C4CFFBF}"/>
          </ac:picMkLst>
        </pc:picChg>
      </pc:sldChg>
      <pc:sldChg chg="addSp modSp">
        <pc:chgData name="Jennyfer Andrea Marquez Rodriguez" userId="S::jmarquez@lafayette.com::1934eb24-48e1-4da5-974f-3ec820f68e16" providerId="AD" clId="Web-{11845A98-FDE6-461D-9977-4B4A38D538EC}" dt="2023-03-16T23:52:57.556" v="134" actId="20577"/>
        <pc:sldMkLst>
          <pc:docMk/>
          <pc:sldMk cId="1593320663" sldId="336"/>
        </pc:sldMkLst>
        <pc:spChg chg="add mod">
          <ac:chgData name="Jennyfer Andrea Marquez Rodriguez" userId="S::jmarquez@lafayette.com::1934eb24-48e1-4da5-974f-3ec820f68e16" providerId="AD" clId="Web-{11845A98-FDE6-461D-9977-4B4A38D538EC}" dt="2023-03-16T23:34:35.667" v="46" actId="1076"/>
          <ac:spMkLst>
            <pc:docMk/>
            <pc:sldMk cId="1593320663" sldId="336"/>
            <ac:spMk id="2" creationId="{0EC97E7A-14AB-8468-01D7-B5391FD407AB}"/>
          </ac:spMkLst>
        </pc:spChg>
        <pc:spChg chg="add mod">
          <ac:chgData name="Jennyfer Andrea Marquez Rodriguez" userId="S::jmarquez@lafayette.com::1934eb24-48e1-4da5-974f-3ec820f68e16" providerId="AD" clId="Web-{11845A98-FDE6-461D-9977-4B4A38D538EC}" dt="2023-03-16T23:34:33.589" v="45" actId="1076"/>
          <ac:spMkLst>
            <pc:docMk/>
            <pc:sldMk cId="1593320663" sldId="336"/>
            <ac:spMk id="3" creationId="{350AE657-78A8-C6BB-B809-04F62062099E}"/>
          </ac:spMkLst>
        </pc:spChg>
        <pc:spChg chg="add mod">
          <ac:chgData name="Jennyfer Andrea Marquez Rodriguez" userId="S::jmarquez@lafayette.com::1934eb24-48e1-4da5-974f-3ec820f68e16" providerId="AD" clId="Web-{11845A98-FDE6-461D-9977-4B4A38D538EC}" dt="2023-03-16T23:52:57.556" v="134" actId="20577"/>
          <ac:spMkLst>
            <pc:docMk/>
            <pc:sldMk cId="1593320663" sldId="336"/>
            <ac:spMk id="6" creationId="{067C50AA-81EA-203F-9B28-88901EEC4043}"/>
          </ac:spMkLst>
        </pc:spChg>
        <pc:picChg chg="mod">
          <ac:chgData name="Jennyfer Andrea Marquez Rodriguez" userId="S::jmarquez@lafayette.com::1934eb24-48e1-4da5-974f-3ec820f68e16" providerId="AD" clId="Web-{11845A98-FDE6-461D-9977-4B4A38D538EC}" dt="2023-03-16T23:34:52.715" v="50" actId="1076"/>
          <ac:picMkLst>
            <pc:docMk/>
            <pc:sldMk cId="1593320663" sldId="336"/>
            <ac:picMk id="9" creationId="{00000000-0000-0000-0000-000000000000}"/>
          </ac:picMkLst>
        </pc:picChg>
        <pc:picChg chg="mod">
          <ac:chgData name="Jennyfer Andrea Marquez Rodriguez" userId="S::jmarquez@lafayette.com::1934eb24-48e1-4da5-974f-3ec820f68e16" providerId="AD" clId="Web-{11845A98-FDE6-461D-9977-4B4A38D538EC}" dt="2023-03-16T23:28:14.048" v="19" actId="1076"/>
          <ac:picMkLst>
            <pc:docMk/>
            <pc:sldMk cId="1593320663" sldId="336"/>
            <ac:picMk id="14" creationId="{980EB9A1-554F-374B-AE22-2CC67496CB78}"/>
          </ac:picMkLst>
        </pc:picChg>
      </pc:sldChg>
      <pc:sldChg chg="addSp modSp">
        <pc:chgData name="Jennyfer Andrea Marquez Rodriguez" userId="S::jmarquez@lafayette.com::1934eb24-48e1-4da5-974f-3ec820f68e16" providerId="AD" clId="Web-{11845A98-FDE6-461D-9977-4B4A38D538EC}" dt="2023-03-16T23:54:10.854" v="182" actId="20577"/>
        <pc:sldMkLst>
          <pc:docMk/>
          <pc:sldMk cId="4013446640" sldId="337"/>
        </pc:sldMkLst>
        <pc:spChg chg="add mod">
          <ac:chgData name="Jennyfer Andrea Marquez Rodriguez" userId="S::jmarquez@lafayette.com::1934eb24-48e1-4da5-974f-3ec820f68e16" providerId="AD" clId="Web-{11845A98-FDE6-461D-9977-4B4A38D538EC}" dt="2023-03-16T23:40:14.801" v="57" actId="1076"/>
          <ac:spMkLst>
            <pc:docMk/>
            <pc:sldMk cId="4013446640" sldId="337"/>
            <ac:spMk id="2" creationId="{5955C22A-1342-FF50-8793-D82276209675}"/>
          </ac:spMkLst>
        </pc:spChg>
        <pc:spChg chg="add mod">
          <ac:chgData name="Jennyfer Andrea Marquez Rodriguez" userId="S::jmarquez@lafayette.com::1934eb24-48e1-4da5-974f-3ec820f68e16" providerId="AD" clId="Web-{11845A98-FDE6-461D-9977-4B4A38D538EC}" dt="2023-03-16T23:54:10.854" v="182" actId="20577"/>
          <ac:spMkLst>
            <pc:docMk/>
            <pc:sldMk cId="4013446640" sldId="337"/>
            <ac:spMk id="3" creationId="{149A0CF7-8392-EC0C-D322-04C395AB63B9}"/>
          </ac:spMkLst>
        </pc:spChg>
        <pc:picChg chg="mod">
          <ac:chgData name="Jennyfer Andrea Marquez Rodriguez" userId="S::jmarquez@lafayette.com::1934eb24-48e1-4da5-974f-3ec820f68e16" providerId="AD" clId="Web-{11845A98-FDE6-461D-9977-4B4A38D538EC}" dt="2023-03-16T23:35:18.387" v="52" actId="1076"/>
          <ac:picMkLst>
            <pc:docMk/>
            <pc:sldMk cId="4013446640" sldId="337"/>
            <ac:picMk id="6" creationId="{5E80E0EB-5762-8AA3-F51B-709994F6BD44}"/>
          </ac:picMkLst>
        </pc:picChg>
        <pc:picChg chg="mod">
          <ac:chgData name="Jennyfer Andrea Marquez Rodriguez" userId="S::jmarquez@lafayette.com::1934eb24-48e1-4da5-974f-3ec820f68e16" providerId="AD" clId="Web-{11845A98-FDE6-461D-9977-4B4A38D538EC}" dt="2023-03-16T23:28:17.892" v="20" actId="1076"/>
          <ac:picMkLst>
            <pc:docMk/>
            <pc:sldMk cId="4013446640" sldId="337"/>
            <ac:picMk id="14" creationId="{980EB9A1-554F-374B-AE22-2CC67496CB78}"/>
          </ac:picMkLst>
        </pc:picChg>
      </pc:sldChg>
      <pc:sldChg chg="addSp modSp">
        <pc:chgData name="Jennyfer Andrea Marquez Rodriguez" userId="S::jmarquez@lafayette.com::1934eb24-48e1-4da5-974f-3ec820f68e16" providerId="AD" clId="Web-{11845A98-FDE6-461D-9977-4B4A38D538EC}" dt="2023-03-16T23:46:31.155" v="71" actId="1076"/>
        <pc:sldMkLst>
          <pc:docMk/>
          <pc:sldMk cId="1562847103" sldId="338"/>
        </pc:sldMkLst>
        <pc:spChg chg="add mod">
          <ac:chgData name="Jennyfer Andrea Marquez Rodriguez" userId="S::jmarquez@lafayette.com::1934eb24-48e1-4da5-974f-3ec820f68e16" providerId="AD" clId="Web-{11845A98-FDE6-461D-9977-4B4A38D538EC}" dt="2023-03-16T23:45:48.779" v="67" actId="1076"/>
          <ac:spMkLst>
            <pc:docMk/>
            <pc:sldMk cId="1562847103" sldId="338"/>
            <ac:spMk id="2" creationId="{9E6FCA68-C2BC-A74F-ED4C-52B7FB1C8C61}"/>
          </ac:spMkLst>
        </pc:spChg>
        <pc:spChg chg="add mod">
          <ac:chgData name="Jennyfer Andrea Marquez Rodriguez" userId="S::jmarquez@lafayette.com::1934eb24-48e1-4da5-974f-3ec820f68e16" providerId="AD" clId="Web-{11845A98-FDE6-461D-9977-4B4A38D538EC}" dt="2023-03-16T23:46:31.155" v="71" actId="1076"/>
          <ac:spMkLst>
            <pc:docMk/>
            <pc:sldMk cId="1562847103" sldId="338"/>
            <ac:spMk id="3" creationId="{D7D671B3-73B7-6269-B116-EEB7B3272DCC}"/>
          </ac:spMkLst>
        </pc:spChg>
        <pc:picChg chg="mod">
          <ac:chgData name="Jennyfer Andrea Marquez Rodriguez" userId="S::jmarquez@lafayette.com::1934eb24-48e1-4da5-974f-3ec820f68e16" providerId="AD" clId="Web-{11845A98-FDE6-461D-9977-4B4A38D538EC}" dt="2023-03-16T23:40:59.037" v="59" actId="14100"/>
          <ac:picMkLst>
            <pc:docMk/>
            <pc:sldMk cId="1562847103" sldId="338"/>
            <ac:picMk id="6" creationId="{573BB2E0-246D-07E4-89BA-256FC9C77E77}"/>
          </ac:picMkLst>
        </pc:picChg>
        <pc:picChg chg="mod">
          <ac:chgData name="Jennyfer Andrea Marquez Rodriguez" userId="S::jmarquez@lafayette.com::1934eb24-48e1-4da5-974f-3ec820f68e16" providerId="AD" clId="Web-{11845A98-FDE6-461D-9977-4B4A38D538EC}" dt="2023-03-16T23:28:20.267" v="21" actId="1076"/>
          <ac:picMkLst>
            <pc:docMk/>
            <pc:sldMk cId="1562847103" sldId="338"/>
            <ac:picMk id="14" creationId="{980EB9A1-554F-374B-AE22-2CC67496CB78}"/>
          </ac:picMkLst>
        </pc:picChg>
      </pc:sldChg>
      <pc:sldChg chg="addSp modSp">
        <pc:chgData name="Jennyfer Andrea Marquez Rodriguez" userId="S::jmarquez@lafayette.com::1934eb24-48e1-4da5-974f-3ec820f68e16" providerId="AD" clId="Web-{11845A98-FDE6-461D-9977-4B4A38D538EC}" dt="2023-03-16T23:54:46.371" v="205" actId="20577"/>
        <pc:sldMkLst>
          <pc:docMk/>
          <pc:sldMk cId="3677815336" sldId="339"/>
        </pc:sldMkLst>
        <pc:spChg chg="add mod">
          <ac:chgData name="Jennyfer Andrea Marquez Rodriguez" userId="S::jmarquez@lafayette.com::1934eb24-48e1-4da5-974f-3ec820f68e16" providerId="AD" clId="Web-{11845A98-FDE6-461D-9977-4B4A38D538EC}" dt="2023-03-16T23:48:00.860" v="78" actId="1076"/>
          <ac:spMkLst>
            <pc:docMk/>
            <pc:sldMk cId="3677815336" sldId="339"/>
            <ac:spMk id="2" creationId="{56BE9166-78DD-6670-CC62-33457E313446}"/>
          </ac:spMkLst>
        </pc:spChg>
        <pc:spChg chg="add mod">
          <ac:chgData name="Jennyfer Andrea Marquez Rodriguez" userId="S::jmarquez@lafayette.com::1934eb24-48e1-4da5-974f-3ec820f68e16" providerId="AD" clId="Web-{11845A98-FDE6-461D-9977-4B4A38D538EC}" dt="2023-03-16T23:49:09.143" v="86" actId="1076"/>
          <ac:spMkLst>
            <pc:docMk/>
            <pc:sldMk cId="3677815336" sldId="339"/>
            <ac:spMk id="5" creationId="{8B3CE03C-8757-4B22-9E38-38DCADB6ED0C}"/>
          </ac:spMkLst>
        </pc:spChg>
        <pc:spChg chg="add mod">
          <ac:chgData name="Jennyfer Andrea Marquez Rodriguez" userId="S::jmarquez@lafayette.com::1934eb24-48e1-4da5-974f-3ec820f68e16" providerId="AD" clId="Web-{11845A98-FDE6-461D-9977-4B4A38D538EC}" dt="2023-03-16T23:49:21.034" v="90" actId="1076"/>
          <ac:spMkLst>
            <pc:docMk/>
            <pc:sldMk cId="3677815336" sldId="339"/>
            <ac:spMk id="6" creationId="{F6DDEC0B-CBA3-0670-5B6F-04A9C52B96F6}"/>
          </ac:spMkLst>
        </pc:spChg>
        <pc:spChg chg="add mod">
          <ac:chgData name="Jennyfer Andrea Marquez Rodriguez" userId="S::jmarquez@lafayette.com::1934eb24-48e1-4da5-974f-3ec820f68e16" providerId="AD" clId="Web-{11845A98-FDE6-461D-9977-4B4A38D538EC}" dt="2023-03-16T23:54:46.371" v="205" actId="20577"/>
          <ac:spMkLst>
            <pc:docMk/>
            <pc:sldMk cId="3677815336" sldId="339"/>
            <ac:spMk id="7" creationId="{08BB510B-4C7E-C569-54E0-45FA191101EE}"/>
          </ac:spMkLst>
        </pc:spChg>
        <pc:picChg chg="mod">
          <ac:chgData name="Jennyfer Andrea Marquez Rodriguez" userId="S::jmarquez@lafayette.com::1934eb24-48e1-4da5-974f-3ec820f68e16" providerId="AD" clId="Web-{11845A98-FDE6-461D-9977-4B4A38D538EC}" dt="2023-03-16T23:46:55.421" v="74" actId="1076"/>
          <ac:picMkLst>
            <pc:docMk/>
            <pc:sldMk cId="3677815336" sldId="339"/>
            <ac:picMk id="3" creationId="{5F37ABB4-8576-43EA-CB40-436CCEBBB89D}"/>
          </ac:picMkLst>
        </pc:picChg>
        <pc:picChg chg="mod">
          <ac:chgData name="Jennyfer Andrea Marquez Rodriguez" userId="S::jmarquez@lafayette.com::1934eb24-48e1-4da5-974f-3ec820f68e16" providerId="AD" clId="Web-{11845A98-FDE6-461D-9977-4B4A38D538EC}" dt="2023-03-16T23:28:24.189" v="22" actId="1076"/>
          <ac:picMkLst>
            <pc:docMk/>
            <pc:sldMk cId="3677815336" sldId="339"/>
            <ac:picMk id="14" creationId="{980EB9A1-554F-374B-AE22-2CC67496CB78}"/>
          </ac:picMkLst>
        </pc:picChg>
      </pc:sldChg>
      <pc:sldChg chg="addSp modSp">
        <pc:chgData name="Jennyfer Andrea Marquez Rodriguez" userId="S::jmarquez@lafayette.com::1934eb24-48e1-4da5-974f-3ec820f68e16" providerId="AD" clId="Web-{11845A98-FDE6-461D-9977-4B4A38D538EC}" dt="2023-03-16T23:50:11.567" v="95" actId="1076"/>
        <pc:sldMkLst>
          <pc:docMk/>
          <pc:sldMk cId="2177462468" sldId="340"/>
        </pc:sldMkLst>
        <pc:spChg chg="add mod">
          <ac:chgData name="Jennyfer Andrea Marquez Rodriguez" userId="S::jmarquez@lafayette.com::1934eb24-48e1-4da5-974f-3ec820f68e16" providerId="AD" clId="Web-{11845A98-FDE6-461D-9977-4B4A38D538EC}" dt="2023-03-16T23:50:11.567" v="95" actId="1076"/>
          <ac:spMkLst>
            <pc:docMk/>
            <pc:sldMk cId="2177462468" sldId="340"/>
            <ac:spMk id="2" creationId="{D13914A7-E433-B4E7-9040-D0C57801105E}"/>
          </ac:spMkLst>
        </pc:spChg>
        <pc:picChg chg="mod">
          <ac:chgData name="Jennyfer Andrea Marquez Rodriguez" userId="S::jmarquez@lafayette.com::1934eb24-48e1-4da5-974f-3ec820f68e16" providerId="AD" clId="Web-{11845A98-FDE6-461D-9977-4B4A38D538EC}" dt="2023-03-16T23:28:26.282" v="23" actId="1076"/>
          <ac:picMkLst>
            <pc:docMk/>
            <pc:sldMk cId="2177462468" sldId="340"/>
            <ac:picMk id="14" creationId="{980EB9A1-554F-374B-AE22-2CC67496CB78}"/>
          </ac:picMkLst>
        </pc:picChg>
      </pc:sldChg>
      <pc:sldChg chg="add">
        <pc:chgData name="Jennyfer Andrea Marquez Rodriguez" userId="S::jmarquez@lafayette.com::1934eb24-48e1-4da5-974f-3ec820f68e16" providerId="AD" clId="Web-{11845A98-FDE6-461D-9977-4B4A38D538EC}" dt="2023-03-16T23:27:41.187" v="13"/>
        <pc:sldMkLst>
          <pc:docMk/>
          <pc:sldMk cId="3659661031" sldId="341"/>
        </pc:sldMkLst>
      </pc:sldChg>
    </pc:docChg>
  </pc:docChgLst>
  <pc:docChgLst>
    <pc:chgData name="Jennyfer Andrea Marquez Rodriguez" userId="S::jmarquez@lafayette.com::1934eb24-48e1-4da5-974f-3ec820f68e16" providerId="AD" clId="Web-{A3A4C4EB-6134-4FF9-AD9A-B471213092C7}"/>
    <pc:docChg chg="addSld delSld modSld addMainMaster modMainMaster">
      <pc:chgData name="Jennyfer Andrea Marquez Rodriguez" userId="S::jmarquez@lafayette.com::1934eb24-48e1-4da5-974f-3ec820f68e16" providerId="AD" clId="Web-{A3A4C4EB-6134-4FF9-AD9A-B471213092C7}" dt="2023-02-28T17:41:47.232" v="28"/>
      <pc:docMkLst>
        <pc:docMk/>
      </pc:docMkLst>
      <pc:sldChg chg="del">
        <pc:chgData name="Jennyfer Andrea Marquez Rodriguez" userId="S::jmarquez@lafayette.com::1934eb24-48e1-4da5-974f-3ec820f68e16" providerId="AD" clId="Web-{A3A4C4EB-6134-4FF9-AD9A-B471213092C7}" dt="2023-02-28T17:20:16.703" v="2"/>
        <pc:sldMkLst>
          <pc:docMk/>
          <pc:sldMk cId="1619211941" sldId="278"/>
        </pc:sldMkLst>
      </pc:sldChg>
      <pc:sldChg chg="del">
        <pc:chgData name="Jennyfer Andrea Marquez Rodriguez" userId="S::jmarquez@lafayette.com::1934eb24-48e1-4da5-974f-3ec820f68e16" providerId="AD" clId="Web-{A3A4C4EB-6134-4FF9-AD9A-B471213092C7}" dt="2023-02-28T17:20:06.375" v="1"/>
        <pc:sldMkLst>
          <pc:docMk/>
          <pc:sldMk cId="2925318624" sldId="308"/>
        </pc:sldMkLst>
      </pc:sldChg>
      <pc:sldChg chg="del">
        <pc:chgData name="Jennyfer Andrea Marquez Rodriguez" userId="S::jmarquez@lafayette.com::1934eb24-48e1-4da5-974f-3ec820f68e16" providerId="AD" clId="Web-{A3A4C4EB-6134-4FF9-AD9A-B471213092C7}" dt="2023-02-28T17:19:58.843" v="0"/>
        <pc:sldMkLst>
          <pc:docMk/>
          <pc:sldMk cId="2987052550" sldId="309"/>
        </pc:sldMkLst>
      </pc:sldChg>
      <pc:sldChg chg="del">
        <pc:chgData name="Jennyfer Andrea Marquez Rodriguez" userId="S::jmarquez@lafayette.com::1934eb24-48e1-4da5-974f-3ec820f68e16" providerId="AD" clId="Web-{A3A4C4EB-6134-4FF9-AD9A-B471213092C7}" dt="2023-02-28T17:22:43.082" v="3"/>
        <pc:sldMkLst>
          <pc:docMk/>
          <pc:sldMk cId="1306543911" sldId="314"/>
        </pc:sldMkLst>
      </pc:sldChg>
      <pc:sldChg chg="add del">
        <pc:chgData name="Jennyfer Andrea Marquez Rodriguez" userId="S::jmarquez@lafayette.com::1934eb24-48e1-4da5-974f-3ec820f68e16" providerId="AD" clId="Web-{A3A4C4EB-6134-4FF9-AD9A-B471213092C7}" dt="2023-02-28T17:33:03.158" v="17"/>
        <pc:sldMkLst>
          <pc:docMk/>
          <pc:sldMk cId="2634501350" sldId="316"/>
        </pc:sldMkLst>
      </pc:sldChg>
      <pc:sldChg chg="add mod modShow">
        <pc:chgData name="Jennyfer Andrea Marquez Rodriguez" userId="S::jmarquez@lafayette.com::1934eb24-48e1-4da5-974f-3ec820f68e16" providerId="AD" clId="Web-{A3A4C4EB-6134-4FF9-AD9A-B471213092C7}" dt="2023-02-28T17:28:53.824" v="16"/>
        <pc:sldMkLst>
          <pc:docMk/>
          <pc:sldMk cId="3840826905" sldId="317"/>
        </pc:sldMkLst>
      </pc:sldChg>
      <pc:sldChg chg="add del">
        <pc:chgData name="Jennyfer Andrea Marquez Rodriguez" userId="S::jmarquez@lafayette.com::1934eb24-48e1-4da5-974f-3ec820f68e16" providerId="AD" clId="Web-{A3A4C4EB-6134-4FF9-AD9A-B471213092C7}" dt="2023-02-28T17:28:48.027" v="14"/>
        <pc:sldMkLst>
          <pc:docMk/>
          <pc:sldMk cId="456593131" sldId="318"/>
        </pc:sldMkLst>
      </pc:sldChg>
      <pc:sldChg chg="modSp add mod modShow">
        <pc:chgData name="Jennyfer Andrea Marquez Rodriguez" userId="S::jmarquez@lafayette.com::1934eb24-48e1-4da5-974f-3ec820f68e16" providerId="AD" clId="Web-{A3A4C4EB-6134-4FF9-AD9A-B471213092C7}" dt="2023-02-28T17:28:51.590" v="15"/>
        <pc:sldMkLst>
          <pc:docMk/>
          <pc:sldMk cId="1145028725" sldId="319"/>
        </pc:sldMkLst>
        <pc:spChg chg="mod">
          <ac:chgData name="Jennyfer Andrea Marquez Rodriguez" userId="S::jmarquez@lafayette.com::1934eb24-48e1-4da5-974f-3ec820f68e16" providerId="AD" clId="Web-{A3A4C4EB-6134-4FF9-AD9A-B471213092C7}" dt="2023-02-28T17:28:38.714" v="13" actId="20577"/>
          <ac:spMkLst>
            <pc:docMk/>
            <pc:sldMk cId="1145028725" sldId="319"/>
            <ac:spMk id="19" creationId="{00000000-0000-0000-0000-000000000000}"/>
          </ac:spMkLst>
        </pc:spChg>
      </pc:sldChg>
      <pc:sldChg chg="add">
        <pc:chgData name="Jennyfer Andrea Marquez Rodriguez" userId="S::jmarquez@lafayette.com::1934eb24-48e1-4da5-974f-3ec820f68e16" providerId="AD" clId="Web-{A3A4C4EB-6134-4FF9-AD9A-B471213092C7}" dt="2023-02-28T17:28:07.792" v="8"/>
        <pc:sldMkLst>
          <pc:docMk/>
          <pc:sldMk cId="2080080487" sldId="320"/>
        </pc:sldMkLst>
      </pc:sldChg>
      <pc:sldChg chg="addSp modSp add">
        <pc:chgData name="Jennyfer Andrea Marquez Rodriguez" userId="S::jmarquez@lafayette.com::1934eb24-48e1-4da5-974f-3ec820f68e16" providerId="AD" clId="Web-{A3A4C4EB-6134-4FF9-AD9A-B471213092C7}" dt="2023-02-28T17:28:19.855" v="11" actId="1076"/>
        <pc:sldMkLst>
          <pc:docMk/>
          <pc:sldMk cId="4093782328" sldId="321"/>
        </pc:sldMkLst>
        <pc:picChg chg="add mod">
          <ac:chgData name="Jennyfer Andrea Marquez Rodriguez" userId="S::jmarquez@lafayette.com::1934eb24-48e1-4da5-974f-3ec820f68e16" providerId="AD" clId="Web-{A3A4C4EB-6134-4FF9-AD9A-B471213092C7}" dt="2023-02-28T17:28:19.855" v="11" actId="1076"/>
          <ac:picMkLst>
            <pc:docMk/>
            <pc:sldMk cId="4093782328" sldId="321"/>
            <ac:picMk id="4" creationId="{1C20FC52-CD24-A2F7-D49C-119764340B3B}"/>
          </ac:picMkLst>
        </pc:picChg>
      </pc:sldChg>
      <pc:sldChg chg="add">
        <pc:chgData name="Jennyfer Andrea Marquez Rodriguez" userId="S::jmarquez@lafayette.com::1934eb24-48e1-4da5-974f-3ec820f68e16" providerId="AD" clId="Web-{A3A4C4EB-6134-4FF9-AD9A-B471213092C7}" dt="2023-02-28T17:33:05.471" v="18"/>
        <pc:sldMkLst>
          <pc:docMk/>
          <pc:sldMk cId="1785020589" sldId="322"/>
        </pc:sldMkLst>
      </pc:sldChg>
      <pc:sldChg chg="add">
        <pc:chgData name="Jennyfer Andrea Marquez Rodriguez" userId="S::jmarquez@lafayette.com::1934eb24-48e1-4da5-974f-3ec820f68e16" providerId="AD" clId="Web-{A3A4C4EB-6134-4FF9-AD9A-B471213092C7}" dt="2023-02-28T17:36:53.851" v="19"/>
        <pc:sldMkLst>
          <pc:docMk/>
          <pc:sldMk cId="4120636824" sldId="323"/>
        </pc:sldMkLst>
      </pc:sldChg>
      <pc:sldChg chg="add">
        <pc:chgData name="Jennyfer Andrea Marquez Rodriguez" userId="S::jmarquez@lafayette.com::1934eb24-48e1-4da5-974f-3ec820f68e16" providerId="AD" clId="Web-{A3A4C4EB-6134-4FF9-AD9A-B471213092C7}" dt="2023-02-28T17:37:17.914" v="20"/>
        <pc:sldMkLst>
          <pc:docMk/>
          <pc:sldMk cId="611893355" sldId="324"/>
        </pc:sldMkLst>
      </pc:sldChg>
      <pc:sldChg chg="add">
        <pc:chgData name="Jennyfer Andrea Marquez Rodriguez" userId="S::jmarquez@lafayette.com::1934eb24-48e1-4da5-974f-3ec820f68e16" providerId="AD" clId="Web-{A3A4C4EB-6134-4FF9-AD9A-B471213092C7}" dt="2023-02-28T17:38:51.603" v="21"/>
        <pc:sldMkLst>
          <pc:docMk/>
          <pc:sldMk cId="1257516043" sldId="325"/>
        </pc:sldMkLst>
      </pc:sldChg>
      <pc:sldChg chg="add">
        <pc:chgData name="Jennyfer Andrea Marquez Rodriguez" userId="S::jmarquez@lafayette.com::1934eb24-48e1-4da5-974f-3ec820f68e16" providerId="AD" clId="Web-{A3A4C4EB-6134-4FF9-AD9A-B471213092C7}" dt="2023-02-28T17:38:51.869" v="22"/>
        <pc:sldMkLst>
          <pc:docMk/>
          <pc:sldMk cId="3631678294" sldId="326"/>
        </pc:sldMkLst>
      </pc:sldChg>
      <pc:sldChg chg="add">
        <pc:chgData name="Jennyfer Andrea Marquez Rodriguez" userId="S::jmarquez@lafayette.com::1934eb24-48e1-4da5-974f-3ec820f68e16" providerId="AD" clId="Web-{A3A4C4EB-6134-4FF9-AD9A-B471213092C7}" dt="2023-02-28T17:39:04.822" v="23"/>
        <pc:sldMkLst>
          <pc:docMk/>
          <pc:sldMk cId="1562390659" sldId="327"/>
        </pc:sldMkLst>
      </pc:sldChg>
      <pc:sldChg chg="add">
        <pc:chgData name="Jennyfer Andrea Marquez Rodriguez" userId="S::jmarquez@lafayette.com::1934eb24-48e1-4da5-974f-3ec820f68e16" providerId="AD" clId="Web-{A3A4C4EB-6134-4FF9-AD9A-B471213092C7}" dt="2023-02-28T17:40:14.808" v="24"/>
        <pc:sldMkLst>
          <pc:docMk/>
          <pc:sldMk cId="1805083452" sldId="328"/>
        </pc:sldMkLst>
      </pc:sldChg>
      <pc:sldChg chg="add">
        <pc:chgData name="Jennyfer Andrea Marquez Rodriguez" userId="S::jmarquez@lafayette.com::1934eb24-48e1-4da5-974f-3ec820f68e16" providerId="AD" clId="Web-{A3A4C4EB-6134-4FF9-AD9A-B471213092C7}" dt="2023-02-28T17:40:37.887" v="25"/>
        <pc:sldMkLst>
          <pc:docMk/>
          <pc:sldMk cId="2517979052" sldId="329"/>
        </pc:sldMkLst>
      </pc:sldChg>
      <pc:sldChg chg="add">
        <pc:chgData name="Jennyfer Andrea Marquez Rodriguez" userId="S::jmarquez@lafayette.com::1934eb24-48e1-4da5-974f-3ec820f68e16" providerId="AD" clId="Web-{A3A4C4EB-6134-4FF9-AD9A-B471213092C7}" dt="2023-02-28T17:41:06.012" v="26"/>
        <pc:sldMkLst>
          <pc:docMk/>
          <pc:sldMk cId="452897261" sldId="330"/>
        </pc:sldMkLst>
      </pc:sldChg>
      <pc:sldChg chg="add">
        <pc:chgData name="Jennyfer Andrea Marquez Rodriguez" userId="S::jmarquez@lafayette.com::1934eb24-48e1-4da5-974f-3ec820f68e16" providerId="AD" clId="Web-{A3A4C4EB-6134-4FF9-AD9A-B471213092C7}" dt="2023-02-28T17:41:36.685" v="27"/>
        <pc:sldMkLst>
          <pc:docMk/>
          <pc:sldMk cId="1616221699" sldId="331"/>
        </pc:sldMkLst>
      </pc:sldChg>
      <pc:sldChg chg="add">
        <pc:chgData name="Jennyfer Andrea Marquez Rodriguez" userId="S::jmarquez@lafayette.com::1934eb24-48e1-4da5-974f-3ec820f68e16" providerId="AD" clId="Web-{A3A4C4EB-6134-4FF9-AD9A-B471213092C7}" dt="2023-02-28T17:41:47.232" v="28"/>
        <pc:sldMkLst>
          <pc:docMk/>
          <pc:sldMk cId="2748998284" sldId="332"/>
        </pc:sldMkLst>
      </pc:sldChg>
      <pc:sldMasterChg chg="add addSldLayout">
        <pc:chgData name="Jennyfer Andrea Marquez Rodriguez" userId="S::jmarquez@lafayette.com::1934eb24-48e1-4da5-974f-3ec820f68e16" providerId="AD" clId="Web-{A3A4C4EB-6134-4FF9-AD9A-B471213092C7}" dt="2023-02-28T17:28:06.995" v="4"/>
        <pc:sldMasterMkLst>
          <pc:docMk/>
          <pc:sldMasterMk cId="4017194859" sldId="2147483648"/>
        </pc:sldMasterMkLst>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2992085569" sldId="2147483649"/>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2312962605" sldId="2147483650"/>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3212292684" sldId="2147483651"/>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960352075" sldId="2147483652"/>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1334726115" sldId="2147483653"/>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1899116875" sldId="2147483654"/>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2658724424" sldId="2147483655"/>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1350624296" sldId="2147483656"/>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1301495982" sldId="2147483657"/>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916608542" sldId="2147483658"/>
          </pc:sldLayoutMkLst>
        </pc:sldLayoutChg>
        <pc:sldLayoutChg chg="add">
          <pc:chgData name="Jennyfer Andrea Marquez Rodriguez" userId="S::jmarquez@lafayette.com::1934eb24-48e1-4da5-974f-3ec820f68e16" providerId="AD" clId="Web-{A3A4C4EB-6134-4FF9-AD9A-B471213092C7}" dt="2023-02-28T17:28:06.995" v="4"/>
          <pc:sldLayoutMkLst>
            <pc:docMk/>
            <pc:sldMasterMk cId="4017194859" sldId="2147483648"/>
            <pc:sldLayoutMk cId="92504010" sldId="2147483659"/>
          </pc:sldLayoutMkLst>
        </pc:sldLayoutChg>
      </pc:sldMasterChg>
      <pc:sldMasterChg chg="replId modSldLayout">
        <pc:chgData name="Jennyfer Andrea Marquez Rodriguez" userId="S::jmarquez@lafayette.com::1934eb24-48e1-4da5-974f-3ec820f68e16" providerId="AD" clId="Web-{A3A4C4EB-6134-4FF9-AD9A-B471213092C7}" dt="2023-02-28T17:28:06.995" v="4"/>
        <pc:sldMasterMkLst>
          <pc:docMk/>
          <pc:sldMasterMk cId="1756489386" sldId="2147483661"/>
        </pc:sldMasterMkLst>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1221768706" sldId="2147483662"/>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3847736890" sldId="2147483663"/>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3997550904" sldId="2147483664"/>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2527542979" sldId="2147483665"/>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1602816036" sldId="2147483666"/>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669570574" sldId="2147483667"/>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2404229947" sldId="2147483668"/>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3574110918" sldId="2147483669"/>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3299482323" sldId="2147483670"/>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1472250395" sldId="2147483671"/>
          </pc:sldLayoutMkLst>
        </pc:sldLayoutChg>
        <pc:sldLayoutChg chg="replId">
          <pc:chgData name="Jennyfer Andrea Marquez Rodriguez" userId="S::jmarquez@lafayette.com::1934eb24-48e1-4da5-974f-3ec820f68e16" providerId="AD" clId="Web-{A3A4C4EB-6134-4FF9-AD9A-B471213092C7}" dt="2023-02-28T17:28:06.995" v="4"/>
          <pc:sldLayoutMkLst>
            <pc:docMk/>
            <pc:sldMasterMk cId="1756489386" sldId="2147483661"/>
            <pc:sldLayoutMk cId="2811103012" sldId="2147483672"/>
          </pc:sldLayoutMkLst>
        </pc:sldLayoutChg>
      </pc:sldMasterChg>
    </pc:docChg>
  </pc:docChgLst>
  <pc:docChgLst>
    <pc:chgData name="Andrea Carolina Mesa Vega" userId="066e37ef-9d64-411f-8a39-e2905d11b03d" providerId="ADAL" clId="{B2449388-20C4-2843-8C49-7589BC84F5ED}"/>
    <pc:docChg chg="undo custSel modSld">
      <pc:chgData name="Andrea Carolina Mesa Vega" userId="066e37ef-9d64-411f-8a39-e2905d11b03d" providerId="ADAL" clId="{B2449388-20C4-2843-8C49-7589BC84F5ED}" dt="2022-01-27T12:42:48.903" v="63" actId="1076"/>
      <pc:docMkLst>
        <pc:docMk/>
      </pc:docMkLst>
      <pc:sldChg chg="addSp delSp modSp mod">
        <pc:chgData name="Andrea Carolina Mesa Vega" userId="066e37ef-9d64-411f-8a39-e2905d11b03d" providerId="ADAL" clId="{B2449388-20C4-2843-8C49-7589BC84F5ED}" dt="2022-01-27T12:24:55.280" v="60" actId="207"/>
        <pc:sldMkLst>
          <pc:docMk/>
          <pc:sldMk cId="3910091905" sldId="305"/>
        </pc:sldMkLst>
        <pc:spChg chg="mod">
          <ac:chgData name="Andrea Carolina Mesa Vega" userId="066e37ef-9d64-411f-8a39-e2905d11b03d" providerId="ADAL" clId="{B2449388-20C4-2843-8C49-7589BC84F5ED}" dt="2022-01-27T12:24:18.987" v="52" actId="1076"/>
          <ac:spMkLst>
            <pc:docMk/>
            <pc:sldMk cId="3910091905" sldId="305"/>
            <ac:spMk id="7" creationId="{1A789936-E48C-154F-A569-59804C8A03DB}"/>
          </ac:spMkLst>
        </pc:spChg>
        <pc:spChg chg="mod">
          <ac:chgData name="Andrea Carolina Mesa Vega" userId="066e37ef-9d64-411f-8a39-e2905d11b03d" providerId="ADAL" clId="{B2449388-20C4-2843-8C49-7589BC84F5ED}" dt="2022-01-27T12:24:29.300" v="55" actId="1076"/>
          <ac:spMkLst>
            <pc:docMk/>
            <pc:sldMk cId="3910091905" sldId="305"/>
            <ac:spMk id="8" creationId="{F94FCCD1-D351-0E43-BE5F-350D0CD504F9}"/>
          </ac:spMkLst>
        </pc:spChg>
        <pc:spChg chg="mod">
          <ac:chgData name="Andrea Carolina Mesa Vega" userId="066e37ef-9d64-411f-8a39-e2905d11b03d" providerId="ADAL" clId="{B2449388-20C4-2843-8C49-7589BC84F5ED}" dt="2022-01-27T12:24:43.598" v="58" actId="207"/>
          <ac:spMkLst>
            <pc:docMk/>
            <pc:sldMk cId="3910091905" sldId="305"/>
            <ac:spMk id="9" creationId="{C9287DD8-2714-6D42-8586-419D32ADF41B}"/>
          </ac:spMkLst>
        </pc:spChg>
        <pc:spChg chg="mod">
          <ac:chgData name="Andrea Carolina Mesa Vega" userId="066e37ef-9d64-411f-8a39-e2905d11b03d" providerId="ADAL" clId="{B2449388-20C4-2843-8C49-7589BC84F5ED}" dt="2022-01-27T12:24:46.132" v="59" actId="207"/>
          <ac:spMkLst>
            <pc:docMk/>
            <pc:sldMk cId="3910091905" sldId="305"/>
            <ac:spMk id="10" creationId="{EB30AEB5-9C9C-F248-8375-8C56E2FF432E}"/>
          </ac:spMkLst>
        </pc:spChg>
        <pc:spChg chg="mod">
          <ac:chgData name="Andrea Carolina Mesa Vega" userId="066e37ef-9d64-411f-8a39-e2905d11b03d" providerId="ADAL" clId="{B2449388-20C4-2843-8C49-7589BC84F5ED}" dt="2022-01-27T12:24:55.280" v="60" actId="207"/>
          <ac:spMkLst>
            <pc:docMk/>
            <pc:sldMk cId="3910091905" sldId="305"/>
            <ac:spMk id="11" creationId="{953392AB-250E-2042-BD8A-8B3F1F0339BC}"/>
          </ac:spMkLst>
        </pc:spChg>
        <pc:spChg chg="mod">
          <ac:chgData name="Andrea Carolina Mesa Vega" userId="066e37ef-9d64-411f-8a39-e2905d11b03d" providerId="ADAL" clId="{B2449388-20C4-2843-8C49-7589BC84F5ED}" dt="2022-01-27T12:20:16.438" v="10" actId="1076"/>
          <ac:spMkLst>
            <pc:docMk/>
            <pc:sldMk cId="3910091905" sldId="305"/>
            <ac:spMk id="12" creationId="{26FA3B27-17C1-174A-9A17-0AD710278B4F}"/>
          </ac:spMkLst>
        </pc:spChg>
        <pc:spChg chg="mod">
          <ac:chgData name="Andrea Carolina Mesa Vega" userId="066e37ef-9d64-411f-8a39-e2905d11b03d" providerId="ADAL" clId="{B2449388-20C4-2843-8C49-7589BC84F5ED}" dt="2022-01-27T12:24:29.300" v="55" actId="1076"/>
          <ac:spMkLst>
            <pc:docMk/>
            <pc:sldMk cId="3910091905" sldId="305"/>
            <ac:spMk id="15" creationId="{DEBEC575-DF51-4794-AB4A-11B95B0E5B55}"/>
          </ac:spMkLst>
        </pc:spChg>
        <pc:spChg chg="mod">
          <ac:chgData name="Andrea Carolina Mesa Vega" userId="066e37ef-9d64-411f-8a39-e2905d11b03d" providerId="ADAL" clId="{B2449388-20C4-2843-8C49-7589BC84F5ED}" dt="2022-01-27T12:24:29.300" v="55" actId="1076"/>
          <ac:spMkLst>
            <pc:docMk/>
            <pc:sldMk cId="3910091905" sldId="305"/>
            <ac:spMk id="16" creationId="{34564EC6-6294-4895-8373-63DD43BD0AE2}"/>
          </ac:spMkLst>
        </pc:spChg>
        <pc:spChg chg="add mod">
          <ac:chgData name="Andrea Carolina Mesa Vega" userId="066e37ef-9d64-411f-8a39-e2905d11b03d" providerId="ADAL" clId="{B2449388-20C4-2843-8C49-7589BC84F5ED}" dt="2022-01-27T12:24:36.171" v="57" actId="1076"/>
          <ac:spMkLst>
            <pc:docMk/>
            <pc:sldMk cId="3910091905" sldId="305"/>
            <ac:spMk id="20" creationId="{52391CF9-BB56-6D44-B667-BDC58F834F85}"/>
          </ac:spMkLst>
        </pc:spChg>
        <pc:picChg chg="del mod">
          <ac:chgData name="Andrea Carolina Mesa Vega" userId="066e37ef-9d64-411f-8a39-e2905d11b03d" providerId="ADAL" clId="{B2449388-20C4-2843-8C49-7589BC84F5ED}" dt="2022-01-27T12:24:01.181" v="46" actId="478"/>
          <ac:picMkLst>
            <pc:docMk/>
            <pc:sldMk cId="3910091905" sldId="305"/>
            <ac:picMk id="3" creationId="{29463FCF-4792-4827-B284-59B2836ED528}"/>
          </ac:picMkLst>
        </pc:picChg>
        <pc:picChg chg="add mod">
          <ac:chgData name="Andrea Carolina Mesa Vega" userId="066e37ef-9d64-411f-8a39-e2905d11b03d" providerId="ADAL" clId="{B2449388-20C4-2843-8C49-7589BC84F5ED}" dt="2022-01-27T12:24:31.740" v="56" actId="1076"/>
          <ac:picMkLst>
            <pc:docMk/>
            <pc:sldMk cId="3910091905" sldId="305"/>
            <ac:picMk id="4" creationId="{9A19A42F-3614-7B43-B107-CF2B87996E86}"/>
          </ac:picMkLst>
        </pc:picChg>
        <pc:picChg chg="del mod">
          <ac:chgData name="Andrea Carolina Mesa Vega" userId="066e37ef-9d64-411f-8a39-e2905d11b03d" providerId="ADAL" clId="{B2449388-20C4-2843-8C49-7589BC84F5ED}" dt="2022-01-27T12:24:00.072" v="45" actId="478"/>
          <ac:picMkLst>
            <pc:docMk/>
            <pc:sldMk cId="3910091905" sldId="305"/>
            <ac:picMk id="5" creationId="{62BCB11E-3E28-4C13-A515-FE8C63C30B24}"/>
          </ac:picMkLst>
        </pc:picChg>
        <pc:picChg chg="del">
          <ac:chgData name="Andrea Carolina Mesa Vega" userId="066e37ef-9d64-411f-8a39-e2905d11b03d" providerId="ADAL" clId="{B2449388-20C4-2843-8C49-7589BC84F5ED}" dt="2022-01-27T12:20:50.728" v="20" actId="478"/>
          <ac:picMkLst>
            <pc:docMk/>
            <pc:sldMk cId="3910091905" sldId="305"/>
            <ac:picMk id="13" creationId="{3F9F93C0-2EB6-974F-BCE9-8EA225B4B75B}"/>
          </ac:picMkLst>
        </pc:picChg>
        <pc:picChg chg="del">
          <ac:chgData name="Andrea Carolina Mesa Vega" userId="066e37ef-9d64-411f-8a39-e2905d11b03d" providerId="ADAL" clId="{B2449388-20C4-2843-8C49-7589BC84F5ED}" dt="2022-01-27T12:18:36.074" v="0" actId="478"/>
          <ac:picMkLst>
            <pc:docMk/>
            <pc:sldMk cId="3910091905" sldId="305"/>
            <ac:picMk id="14" creationId="{E267959F-C0C6-4F93-87E5-23AD2C37ADB1}"/>
          </ac:picMkLst>
        </pc:picChg>
        <pc:picChg chg="mod">
          <ac:chgData name="Andrea Carolina Mesa Vega" userId="066e37ef-9d64-411f-8a39-e2905d11b03d" providerId="ADAL" clId="{B2449388-20C4-2843-8C49-7589BC84F5ED}" dt="2022-01-27T12:19:59.179" v="8" actId="167"/>
          <ac:picMkLst>
            <pc:docMk/>
            <pc:sldMk cId="3910091905" sldId="305"/>
            <ac:picMk id="17" creationId="{CB9B71B6-1148-46D1-9FB8-59CCE64D1978}"/>
          </ac:picMkLst>
        </pc:picChg>
        <pc:picChg chg="add mod">
          <ac:chgData name="Andrea Carolina Mesa Vega" userId="066e37ef-9d64-411f-8a39-e2905d11b03d" providerId="ADAL" clId="{B2449388-20C4-2843-8C49-7589BC84F5ED}" dt="2022-01-27T12:20:58.125" v="21"/>
          <ac:picMkLst>
            <pc:docMk/>
            <pc:sldMk cId="3910091905" sldId="305"/>
            <ac:picMk id="21" creationId="{F7B28333-3789-BA43-908B-3373DE20840B}"/>
          </ac:picMkLst>
        </pc:picChg>
        <pc:cxnChg chg="del">
          <ac:chgData name="Andrea Carolina Mesa Vega" userId="066e37ef-9d64-411f-8a39-e2905d11b03d" providerId="ADAL" clId="{B2449388-20C4-2843-8C49-7589BC84F5ED}" dt="2022-01-27T12:20:42.128" v="17" actId="478"/>
          <ac:cxnSpMkLst>
            <pc:docMk/>
            <pc:sldMk cId="3910091905" sldId="305"/>
            <ac:cxnSpMk id="18" creationId="{0C17C581-6B04-4EF8-97A7-8A12045D0E02}"/>
          </ac:cxnSpMkLst>
        </pc:cxnChg>
        <pc:cxnChg chg="del">
          <ac:chgData name="Andrea Carolina Mesa Vega" userId="066e37ef-9d64-411f-8a39-e2905d11b03d" providerId="ADAL" clId="{B2449388-20C4-2843-8C49-7589BC84F5ED}" dt="2022-01-27T12:20:46.948" v="18" actId="478"/>
          <ac:cxnSpMkLst>
            <pc:docMk/>
            <pc:sldMk cId="3910091905" sldId="305"/>
            <ac:cxnSpMk id="19" creationId="{A3EA44AD-6A15-48AF-87B1-9DDEA112D437}"/>
          </ac:cxnSpMkLst>
        </pc:cxnChg>
      </pc:sldChg>
      <pc:sldChg chg="modSp mod">
        <pc:chgData name="Andrea Carolina Mesa Vega" userId="066e37ef-9d64-411f-8a39-e2905d11b03d" providerId="ADAL" clId="{B2449388-20C4-2843-8C49-7589BC84F5ED}" dt="2022-01-27T12:42:48.903" v="63" actId="1076"/>
        <pc:sldMkLst>
          <pc:docMk/>
          <pc:sldMk cId="2925318624" sldId="308"/>
        </pc:sldMkLst>
        <pc:picChg chg="mod">
          <ac:chgData name="Andrea Carolina Mesa Vega" userId="066e37ef-9d64-411f-8a39-e2905d11b03d" providerId="ADAL" clId="{B2449388-20C4-2843-8C49-7589BC84F5ED}" dt="2022-01-27T12:42:48.903" v="63" actId="1076"/>
          <ac:picMkLst>
            <pc:docMk/>
            <pc:sldMk cId="2925318624" sldId="308"/>
            <ac:picMk id="3" creationId="{5B1BD799-2630-4ECF-BC87-4F0992F39D1C}"/>
          </ac:picMkLst>
        </pc:picChg>
      </pc:sldChg>
      <pc:sldChg chg="modSp mod">
        <pc:chgData name="Andrea Carolina Mesa Vega" userId="066e37ef-9d64-411f-8a39-e2905d11b03d" providerId="ADAL" clId="{B2449388-20C4-2843-8C49-7589BC84F5ED}" dt="2022-01-27T12:42:41.774" v="61" actId="1076"/>
        <pc:sldMkLst>
          <pc:docMk/>
          <pc:sldMk cId="2987052550" sldId="309"/>
        </pc:sldMkLst>
        <pc:spChg chg="mod">
          <ac:chgData name="Andrea Carolina Mesa Vega" userId="066e37ef-9d64-411f-8a39-e2905d11b03d" providerId="ADAL" clId="{B2449388-20C4-2843-8C49-7589BC84F5ED}" dt="2022-01-27T12:42:41.774" v="61" actId="1076"/>
          <ac:spMkLst>
            <pc:docMk/>
            <pc:sldMk cId="2987052550" sldId="309"/>
            <ac:spMk id="25" creationId="{1249DA0B-F434-0541-BB46-3208B6786412}"/>
          </ac:spMkLst>
        </pc:spChg>
      </pc:sldChg>
    </pc:docChg>
  </pc:docChgLst>
  <pc:docChgLst>
    <pc:chgData name="Leidy Paola Morales Vargas" userId="S::lmorales@lafayette.com::403b6f84-3932-4bc1-b5d8-2b849e2f78ba" providerId="AD" clId="Web-{DB59ACA6-5E83-495F-A488-BBC0CC226B41}"/>
    <pc:docChg chg="modSld">
      <pc:chgData name="Leidy Paola Morales Vargas" userId="S::lmorales@lafayette.com::403b6f84-3932-4bc1-b5d8-2b849e2f78ba" providerId="AD" clId="Web-{DB59ACA6-5E83-495F-A488-BBC0CC226B41}" dt="2023-05-04T06:12:31.990" v="1" actId="20577"/>
      <pc:docMkLst>
        <pc:docMk/>
      </pc:docMkLst>
      <pc:sldChg chg="modSp">
        <pc:chgData name="Leidy Paola Morales Vargas" userId="S::lmorales@lafayette.com::403b6f84-3932-4bc1-b5d8-2b849e2f78ba" providerId="AD" clId="Web-{DB59ACA6-5E83-495F-A488-BBC0CC226B41}" dt="2023-05-04T06:12:31.990" v="1" actId="20577"/>
        <pc:sldMkLst>
          <pc:docMk/>
          <pc:sldMk cId="2177462468" sldId="340"/>
        </pc:sldMkLst>
        <pc:spChg chg="mod">
          <ac:chgData name="Leidy Paola Morales Vargas" userId="S::lmorales@lafayette.com::403b6f84-3932-4bc1-b5d8-2b849e2f78ba" providerId="AD" clId="Web-{DB59ACA6-5E83-495F-A488-BBC0CC226B41}" dt="2023-05-04T06:12:31.990" v="1" actId="20577"/>
          <ac:spMkLst>
            <pc:docMk/>
            <pc:sldMk cId="2177462468" sldId="340"/>
            <ac:spMk id="11" creationId="{D7BFC1DA-FD9D-EE06-B83E-F28EEF67EE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53372-FE52-46FF-A53E-8C967C535882}" type="datetimeFigureOut">
              <a:rPr lang="es-CO" smtClean="0"/>
              <a:t>10/11/2023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B3228-50AC-4DB2-B54E-C0149A33E009}" type="slidenum">
              <a:rPr lang="es-CO" smtClean="0"/>
              <a:t>‹Nº›</a:t>
            </a:fld>
            <a:endParaRPr lang="es-CO"/>
          </a:p>
        </p:txBody>
      </p:sp>
    </p:spTree>
    <p:extLst>
      <p:ext uri="{BB962C8B-B14F-4D97-AF65-F5344CB8AC3E}">
        <p14:creationId xmlns:p14="http://schemas.microsoft.com/office/powerpoint/2010/main" val="272840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Forma de trabajo – </a:t>
            </a:r>
            <a:r>
              <a:rPr lang="es-CO" err="1"/>
              <a:t>plar</a:t>
            </a:r>
            <a:r>
              <a:rPr lang="es-CO"/>
              <a:t> investigación </a:t>
            </a:r>
          </a:p>
        </p:txBody>
      </p:sp>
      <p:sp>
        <p:nvSpPr>
          <p:cNvPr id="4" name="Marcador de número de diapositiva 3"/>
          <p:cNvSpPr>
            <a:spLocks noGrp="1"/>
          </p:cNvSpPr>
          <p:nvPr>
            <p:ph type="sldNum" sz="quarter" idx="10"/>
          </p:nvPr>
        </p:nvSpPr>
        <p:spPr/>
        <p:txBody>
          <a:bodyPr/>
          <a:lstStyle/>
          <a:p>
            <a:fld id="{DBF732E2-FE55-41EB-B245-CC3E62EE263C}" type="slidenum">
              <a:rPr lang="es-CO" smtClean="0"/>
              <a:t>6</a:t>
            </a:fld>
            <a:endParaRPr lang="es-CO"/>
          </a:p>
        </p:txBody>
      </p:sp>
    </p:spTree>
    <p:extLst>
      <p:ext uri="{BB962C8B-B14F-4D97-AF65-F5344CB8AC3E}">
        <p14:creationId xmlns:p14="http://schemas.microsoft.com/office/powerpoint/2010/main" val="424379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a:latin typeface="Montserrat" panose="00000500000000000000" pitchFamily="2" charset="0"/>
              </a:rPr>
              <a:t>Proporcionan especificaciones de clase mundial para productos, servicios y sistemas, para garantizar la calidad, seguridad y eficiencia. Son fundamentales para facilitar el comercio internacional”</a:t>
            </a:r>
          </a:p>
          <a:p>
            <a:pPr algn="ctr"/>
            <a:r>
              <a:rPr lang="es-ES" sz="1200">
                <a:latin typeface="Montserrat" panose="00000500000000000000" pitchFamily="2" charset="0"/>
              </a:rPr>
              <a:t>ISO </a:t>
            </a:r>
          </a:p>
        </p:txBody>
      </p:sp>
      <p:sp>
        <p:nvSpPr>
          <p:cNvPr id="4" name="Marcador de número de diapositiva 3"/>
          <p:cNvSpPr>
            <a:spLocks noGrp="1"/>
          </p:cNvSpPr>
          <p:nvPr>
            <p:ph type="sldNum" sz="quarter" idx="10"/>
          </p:nvPr>
        </p:nvSpPr>
        <p:spPr/>
        <p:txBody>
          <a:bodyPr/>
          <a:lstStyle/>
          <a:p>
            <a:fld id="{DBF732E2-FE55-41EB-B245-CC3E62EE263C}" type="slidenum">
              <a:rPr lang="es-CO" smtClean="0"/>
              <a:t>8</a:t>
            </a:fld>
            <a:endParaRPr lang="es-CO"/>
          </a:p>
        </p:txBody>
      </p:sp>
    </p:spTree>
    <p:extLst>
      <p:ext uri="{BB962C8B-B14F-4D97-AF65-F5344CB8AC3E}">
        <p14:creationId xmlns:p14="http://schemas.microsoft.com/office/powerpoint/2010/main" val="266069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140 métodos realizados en el laboratorio.</a:t>
            </a:r>
          </a:p>
        </p:txBody>
      </p:sp>
      <p:sp>
        <p:nvSpPr>
          <p:cNvPr id="4" name="Marcador de número de diapositiva 3"/>
          <p:cNvSpPr>
            <a:spLocks noGrp="1"/>
          </p:cNvSpPr>
          <p:nvPr>
            <p:ph type="sldNum" sz="quarter" idx="5"/>
          </p:nvPr>
        </p:nvSpPr>
        <p:spPr/>
        <p:txBody>
          <a:bodyPr/>
          <a:lstStyle/>
          <a:p>
            <a:fld id="{3A2B3228-50AC-4DB2-B54E-C0149A33E009}" type="slidenum">
              <a:rPr lang="es-CO" smtClean="0"/>
              <a:t>17</a:t>
            </a:fld>
            <a:endParaRPr lang="es-CO"/>
          </a:p>
        </p:txBody>
      </p:sp>
    </p:spTree>
    <p:extLst>
      <p:ext uri="{BB962C8B-B14F-4D97-AF65-F5344CB8AC3E}">
        <p14:creationId xmlns:p14="http://schemas.microsoft.com/office/powerpoint/2010/main" val="412945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Como certificamos</a:t>
            </a:r>
            <a:r>
              <a:rPr lang="es-ES" baseline="0"/>
              <a:t> pasar pro estas </a:t>
            </a:r>
            <a:r>
              <a:rPr lang="es-ES" baseline="0" err="1"/>
              <a:t>espacificaciones</a:t>
            </a:r>
            <a:r>
              <a:rPr lang="es-ES" baseline="0"/>
              <a:t> de </a:t>
            </a:r>
            <a:r>
              <a:rPr lang="es-ES" baseline="0" err="1"/>
              <a:t>clas</a:t>
            </a:r>
            <a:r>
              <a:rPr lang="es-ES" baseline="0"/>
              <a:t> mundial </a:t>
            </a:r>
          </a:p>
          <a:p>
            <a:r>
              <a:rPr lang="es-CO"/>
              <a:t>https://</a:t>
            </a:r>
            <a:r>
              <a:rPr lang="es-CO" err="1"/>
              <a:t>onac.org.co</a:t>
            </a:r>
            <a:r>
              <a:rPr lang="es-CO"/>
              <a:t>/</a:t>
            </a:r>
            <a:r>
              <a:rPr lang="es-CO" err="1"/>
              <a:t>acreditate</a:t>
            </a:r>
            <a:r>
              <a:rPr lang="es-CO"/>
              <a:t>-con-</a:t>
            </a:r>
            <a:r>
              <a:rPr lang="es-CO" err="1"/>
              <a:t>onac</a:t>
            </a:r>
            <a:r>
              <a:rPr lang="es-CO"/>
              <a:t>/</a:t>
            </a:r>
          </a:p>
        </p:txBody>
      </p:sp>
      <p:sp>
        <p:nvSpPr>
          <p:cNvPr id="4" name="Marcador de número de diapositiva 3"/>
          <p:cNvSpPr>
            <a:spLocks noGrp="1"/>
          </p:cNvSpPr>
          <p:nvPr>
            <p:ph type="sldNum" sz="quarter" idx="10"/>
          </p:nvPr>
        </p:nvSpPr>
        <p:spPr/>
        <p:txBody>
          <a:bodyPr/>
          <a:lstStyle/>
          <a:p>
            <a:fld id="{DBF732E2-FE55-41EB-B245-CC3E62EE263C}" type="slidenum">
              <a:rPr lang="es-CO" smtClean="0"/>
              <a:t>21</a:t>
            </a:fld>
            <a:endParaRPr lang="es-CO"/>
          </a:p>
        </p:txBody>
      </p:sp>
    </p:spTree>
    <p:extLst>
      <p:ext uri="{BB962C8B-B14F-4D97-AF65-F5344CB8AC3E}">
        <p14:creationId xmlns:p14="http://schemas.microsoft.com/office/powerpoint/2010/main" val="174704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a:solidFill>
                <a:srgbClr val="353B52"/>
              </a:solidFill>
              <a:latin typeface="Raleway"/>
            </a:endParaRPr>
          </a:p>
          <a:p>
            <a:r>
              <a:rPr lang="es-ES" sz="1200">
                <a:solidFill>
                  <a:srgbClr val="353B52"/>
                </a:solidFill>
                <a:latin typeface="Raleway"/>
              </a:rPr>
              <a:t>"La acreditación es una herramienta que proporciona respaldo respecto a los resultados evaluación de conformidad de un bien o servicio con base en normas internacionales, contribuyendo a apuntalar la credibilidad en la calidad y seguridad de los bienes y servicios disponibles en el mercado."</a:t>
            </a:r>
          </a:p>
          <a:p>
            <a:endParaRPr lang="es-CO"/>
          </a:p>
        </p:txBody>
      </p:sp>
      <p:sp>
        <p:nvSpPr>
          <p:cNvPr id="4" name="Marcador de número de diapositiva 3"/>
          <p:cNvSpPr>
            <a:spLocks noGrp="1"/>
          </p:cNvSpPr>
          <p:nvPr>
            <p:ph type="sldNum" sz="quarter" idx="10"/>
          </p:nvPr>
        </p:nvSpPr>
        <p:spPr/>
        <p:txBody>
          <a:bodyPr/>
          <a:lstStyle/>
          <a:p>
            <a:fld id="{1070078B-639B-4568-B1A0-0265D04C4A79}" type="slidenum">
              <a:rPr lang="es-CO" smtClean="0"/>
              <a:t>22</a:t>
            </a:fld>
            <a:endParaRPr lang="es-CO"/>
          </a:p>
        </p:txBody>
      </p:sp>
    </p:spTree>
    <p:extLst>
      <p:ext uri="{BB962C8B-B14F-4D97-AF65-F5344CB8AC3E}">
        <p14:creationId xmlns:p14="http://schemas.microsoft.com/office/powerpoint/2010/main" val="348094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a:latin typeface="Montserrat" panose="00000500000000000000" pitchFamily="2" charset="0"/>
              </a:rPr>
              <a:t>Proporcionan especificaciones de clase mundial para productos, servicios y sistemas, para garantizar la calidad, seguridad y eficiencia. Son fundamentales para facilitar el comercio internacional”</a:t>
            </a:r>
          </a:p>
          <a:p>
            <a:pPr algn="ctr"/>
            <a:r>
              <a:rPr lang="es-ES" sz="1200">
                <a:latin typeface="Montserrat" panose="00000500000000000000" pitchFamily="2" charset="0"/>
              </a:rPr>
              <a:t>ISO </a:t>
            </a:r>
          </a:p>
        </p:txBody>
      </p:sp>
      <p:sp>
        <p:nvSpPr>
          <p:cNvPr id="4" name="Marcador de número de diapositiva 3"/>
          <p:cNvSpPr>
            <a:spLocks noGrp="1"/>
          </p:cNvSpPr>
          <p:nvPr>
            <p:ph type="sldNum" sz="quarter" idx="10"/>
          </p:nvPr>
        </p:nvSpPr>
        <p:spPr/>
        <p:txBody>
          <a:bodyPr/>
          <a:lstStyle/>
          <a:p>
            <a:fld id="{DBF732E2-FE55-41EB-B245-CC3E62EE263C}" type="slidenum">
              <a:rPr lang="es-CO" smtClean="0"/>
              <a:t>14</a:t>
            </a:fld>
            <a:endParaRPr lang="es-CO"/>
          </a:p>
        </p:txBody>
      </p:sp>
    </p:spTree>
    <p:extLst>
      <p:ext uri="{BB962C8B-B14F-4D97-AF65-F5344CB8AC3E}">
        <p14:creationId xmlns:p14="http://schemas.microsoft.com/office/powerpoint/2010/main" val="281791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a:latin typeface="Montserrat" panose="00000500000000000000" pitchFamily="2" charset="0"/>
              </a:rPr>
              <a:t>Proporcionan especificaciones de clase mundial para productos, servicios y sistemas, para garantizar la calidad, seguridad y eficiencia. Son fundamentales para facilitar el comercio internacional”</a:t>
            </a:r>
          </a:p>
          <a:p>
            <a:pPr algn="ctr"/>
            <a:r>
              <a:rPr lang="es-ES" sz="1200">
                <a:latin typeface="Montserrat" panose="00000500000000000000" pitchFamily="2" charset="0"/>
              </a:rPr>
              <a:t>ISO </a:t>
            </a:r>
          </a:p>
        </p:txBody>
      </p:sp>
      <p:sp>
        <p:nvSpPr>
          <p:cNvPr id="4" name="Marcador de número de diapositiva 3"/>
          <p:cNvSpPr>
            <a:spLocks noGrp="1"/>
          </p:cNvSpPr>
          <p:nvPr>
            <p:ph type="sldNum" sz="quarter" idx="10"/>
          </p:nvPr>
        </p:nvSpPr>
        <p:spPr/>
        <p:txBody>
          <a:bodyPr/>
          <a:lstStyle/>
          <a:p>
            <a:fld id="{DBF732E2-FE55-41EB-B245-CC3E62EE263C}" type="slidenum">
              <a:rPr lang="es-CO" smtClean="0"/>
              <a:t>15</a:t>
            </a:fld>
            <a:endParaRPr lang="es-CO"/>
          </a:p>
        </p:txBody>
      </p:sp>
    </p:spTree>
    <p:extLst>
      <p:ext uri="{BB962C8B-B14F-4D97-AF65-F5344CB8AC3E}">
        <p14:creationId xmlns:p14="http://schemas.microsoft.com/office/powerpoint/2010/main" val="406796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a:latin typeface="Montserrat" panose="00000500000000000000" pitchFamily="2" charset="0"/>
              </a:rPr>
              <a:t>Proporcionan especificaciones de clase mundial para productos, servicios y sistemas, para garantizar la calidad, seguridad y eficiencia. Son fundamentales para facilitar el comercio internacional”</a:t>
            </a:r>
          </a:p>
          <a:p>
            <a:pPr algn="ctr"/>
            <a:r>
              <a:rPr lang="es-ES" sz="1200">
                <a:latin typeface="Montserrat" panose="00000500000000000000" pitchFamily="2" charset="0"/>
              </a:rPr>
              <a:t>ISO </a:t>
            </a:r>
          </a:p>
        </p:txBody>
      </p:sp>
      <p:sp>
        <p:nvSpPr>
          <p:cNvPr id="4" name="Marcador de número de diapositiva 3"/>
          <p:cNvSpPr>
            <a:spLocks noGrp="1"/>
          </p:cNvSpPr>
          <p:nvPr>
            <p:ph type="sldNum" sz="quarter" idx="10"/>
          </p:nvPr>
        </p:nvSpPr>
        <p:spPr/>
        <p:txBody>
          <a:bodyPr/>
          <a:lstStyle/>
          <a:p>
            <a:fld id="{DBF732E2-FE55-41EB-B245-CC3E62EE263C}" type="slidenum">
              <a:rPr lang="es-CO" smtClean="0"/>
              <a:t>16</a:t>
            </a:fld>
            <a:endParaRPr lang="es-CO"/>
          </a:p>
        </p:txBody>
      </p:sp>
    </p:spTree>
    <p:extLst>
      <p:ext uri="{BB962C8B-B14F-4D97-AF65-F5344CB8AC3E}">
        <p14:creationId xmlns:p14="http://schemas.microsoft.com/office/powerpoint/2010/main" val="386707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94FFE7E9-6A88-4919-B39C-336A1D422D70}"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1221768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4FFE7E9-6A88-4919-B39C-336A1D422D70}"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147225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4FFE7E9-6A88-4919-B39C-336A1D422D70}"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2811103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3659270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BF96FDA1-D1CC-476E-B878-A29398C812DA}"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2992085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BF96FDA1-D1CC-476E-B878-A29398C812DA}"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2312962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F96FDA1-D1CC-476E-B878-A29398C812DA}"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321229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BF96FDA1-D1CC-476E-B878-A29398C812DA}" type="datetimeFigureOut">
              <a:rPr lang="es-CO" smtClean="0"/>
              <a:t>10/11/2023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96035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BF96FDA1-D1CC-476E-B878-A29398C812DA}" type="datetimeFigureOut">
              <a:rPr lang="es-CO" smtClean="0"/>
              <a:t>10/11/2023</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1334726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BF96FDA1-D1CC-476E-B878-A29398C812DA}" type="datetimeFigureOut">
              <a:rPr lang="es-CO" smtClean="0"/>
              <a:t>10/11/2023</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1899116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F96FDA1-D1CC-476E-B878-A29398C812DA}" type="datetimeFigureOut">
              <a:rPr lang="es-CO" smtClean="0"/>
              <a:t>10/11/2023</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265872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4FFE7E9-6A88-4919-B39C-336A1D422D70}"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3847736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F96FDA1-D1CC-476E-B878-A29398C812DA}" type="datetimeFigureOut">
              <a:rPr lang="es-CO" smtClean="0"/>
              <a:t>10/11/2023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1350624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F96FDA1-D1CC-476E-B878-A29398C812DA}" type="datetimeFigureOut">
              <a:rPr lang="es-CO" smtClean="0"/>
              <a:t>10/11/2023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1301495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BF96FDA1-D1CC-476E-B878-A29398C812DA}"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916608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BF96FDA1-D1CC-476E-B878-A29398C812DA}"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6146040-2E26-4F74-938B-76B9509FF7AB}" type="slidenum">
              <a:rPr lang="es-CO" smtClean="0"/>
              <a:t>‹Nº›</a:t>
            </a:fld>
            <a:endParaRPr lang="es-CO"/>
          </a:p>
        </p:txBody>
      </p:sp>
    </p:spTree>
    <p:extLst>
      <p:ext uri="{BB962C8B-B14F-4D97-AF65-F5344CB8AC3E}">
        <p14:creationId xmlns:p14="http://schemas.microsoft.com/office/powerpoint/2010/main" val="9250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4FFE7E9-6A88-4919-B39C-336A1D422D70}" type="datetimeFigureOut">
              <a:rPr lang="es-CO" smtClean="0"/>
              <a:t>10/11/2023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399755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94FFE7E9-6A88-4919-B39C-336A1D422D70}" type="datetimeFigureOut">
              <a:rPr lang="es-CO" smtClean="0"/>
              <a:t>10/11/2023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252754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94FFE7E9-6A88-4919-B39C-336A1D422D70}" type="datetimeFigureOut">
              <a:rPr lang="es-CO" smtClean="0"/>
              <a:t>10/11/2023</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160281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4FFE7E9-6A88-4919-B39C-336A1D422D70}" type="datetimeFigureOut">
              <a:rPr lang="es-CO" smtClean="0"/>
              <a:t>10/11/2023</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669570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4FFE7E9-6A88-4919-B39C-336A1D422D70}" type="datetimeFigureOut">
              <a:rPr lang="es-CO" smtClean="0"/>
              <a:t>10/11/2023</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2404229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4FFE7E9-6A88-4919-B39C-336A1D422D70}" type="datetimeFigureOut">
              <a:rPr lang="es-CO" smtClean="0"/>
              <a:t>10/11/2023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357411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4FFE7E9-6A88-4919-B39C-336A1D422D70}" type="datetimeFigureOut">
              <a:rPr lang="es-CO" smtClean="0"/>
              <a:t>10/11/2023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10FCA686-17B8-4660-852C-8D97A329E87B}" type="slidenum">
              <a:rPr lang="es-CO" smtClean="0"/>
              <a:t>‹Nº›</a:t>
            </a:fld>
            <a:endParaRPr lang="es-CO"/>
          </a:p>
        </p:txBody>
      </p:sp>
    </p:spTree>
    <p:extLst>
      <p:ext uri="{BB962C8B-B14F-4D97-AF65-F5344CB8AC3E}">
        <p14:creationId xmlns:p14="http://schemas.microsoft.com/office/powerpoint/2010/main" val="329948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FE7E9-6A88-4919-B39C-336A1D422D70}" type="datetimeFigureOut">
              <a:rPr lang="es-CO" smtClean="0"/>
              <a:t>10/11/2023</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CA686-17B8-4660-852C-8D97A329E87B}" type="slidenum">
              <a:rPr lang="es-CO" smtClean="0"/>
              <a:t>‹Nº›</a:t>
            </a:fld>
            <a:endParaRPr lang="es-CO"/>
          </a:p>
        </p:txBody>
      </p:sp>
    </p:spTree>
    <p:extLst>
      <p:ext uri="{BB962C8B-B14F-4D97-AF65-F5344CB8AC3E}">
        <p14:creationId xmlns:p14="http://schemas.microsoft.com/office/powerpoint/2010/main" val="17564893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6FDA1-D1CC-476E-B878-A29398C812DA}" type="datetimeFigureOut">
              <a:rPr lang="es-CO" smtClean="0"/>
              <a:t>10/11/2023</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46040-2E26-4F74-938B-76B9509FF7AB}" type="slidenum">
              <a:rPr lang="es-CO" smtClean="0"/>
              <a:t>‹Nº›</a:t>
            </a:fld>
            <a:endParaRPr lang="es-CO"/>
          </a:p>
        </p:txBody>
      </p:sp>
    </p:spTree>
    <p:extLst>
      <p:ext uri="{BB962C8B-B14F-4D97-AF65-F5344CB8AC3E}">
        <p14:creationId xmlns:p14="http://schemas.microsoft.com/office/powerpoint/2010/main" val="401719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emf"/><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1">
            <a:extLst>
              <a:ext uri="{FF2B5EF4-FFF2-40B4-BE49-F238E27FC236}">
                <a16:creationId xmlns:a16="http://schemas.microsoft.com/office/drawing/2014/main" id="{717B5D81-133E-6604-101B-B91F9B5748FC}"/>
              </a:ext>
            </a:extLst>
          </p:cNvPr>
          <p:cNvPicPr>
            <a:picLocks noChangeAspect="1"/>
          </p:cNvPicPr>
          <p:nvPr/>
        </p:nvPicPr>
        <p:blipFill rotWithShape="1">
          <a:blip r:embed="rId2"/>
          <a:srcRect l="149" t="21218" r="-33" b="15498"/>
          <a:stretch/>
        </p:blipFill>
        <p:spPr>
          <a:xfrm>
            <a:off x="-1881" y="654287"/>
            <a:ext cx="12203634" cy="4940390"/>
          </a:xfrm>
          <a:prstGeom prst="rect">
            <a:avLst/>
          </a:prstGeom>
        </p:spPr>
      </p:pic>
      <p:pic>
        <p:nvPicPr>
          <p:cNvPr id="5" name="Imagen 4">
            <a:extLst>
              <a:ext uri="{FF2B5EF4-FFF2-40B4-BE49-F238E27FC236}">
                <a16:creationId xmlns:a16="http://schemas.microsoft.com/office/drawing/2014/main" id="{3957CE2A-8F29-468A-9F30-F32ADDCE3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485"/>
            <a:ext cx="1947715" cy="1228599"/>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745EEF5-44A6-7D48-B86F-95D279CC0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842" y="6260214"/>
            <a:ext cx="1342585" cy="403867"/>
          </a:xfrm>
          <a:prstGeom prst="rect">
            <a:avLst/>
          </a:prstGeom>
        </p:spPr>
      </p:pic>
      <p:pic>
        <p:nvPicPr>
          <p:cNvPr id="23" name="Imagen 10" descr="Imagen que contiene firmar, parada, dibujo, gente&#10;&#10;Descripción generada automáticamente">
            <a:extLst>
              <a:ext uri="{FF2B5EF4-FFF2-40B4-BE49-F238E27FC236}">
                <a16:creationId xmlns:a16="http://schemas.microsoft.com/office/drawing/2014/main" id="{A333CD3D-A4FD-9CAD-BC4D-7F4F3EEDAEB0}"/>
              </a:ext>
            </a:extLst>
          </p:cNvPr>
          <p:cNvPicPr>
            <a:picLocks noChangeAspect="1"/>
          </p:cNvPicPr>
          <p:nvPr/>
        </p:nvPicPr>
        <p:blipFill>
          <a:blip r:embed="rId5"/>
          <a:stretch>
            <a:fillRect/>
          </a:stretch>
        </p:blipFill>
        <p:spPr>
          <a:xfrm>
            <a:off x="3663726" y="5639917"/>
            <a:ext cx="4771434" cy="1097532"/>
          </a:xfrm>
          <a:prstGeom prst="rect">
            <a:avLst/>
          </a:prstGeom>
        </p:spPr>
      </p:pic>
    </p:spTree>
    <p:extLst>
      <p:ext uri="{BB962C8B-B14F-4D97-AF65-F5344CB8AC3E}">
        <p14:creationId xmlns:p14="http://schemas.microsoft.com/office/powerpoint/2010/main" val="22604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Logotipo&#10;&#10;Descripción generada automáticamente">
            <a:extLst>
              <a:ext uri="{FF2B5EF4-FFF2-40B4-BE49-F238E27FC236}">
                <a16:creationId xmlns:a16="http://schemas.microsoft.com/office/drawing/2014/main" id="{08D326F7-CB9A-5184-F4C1-5EB88EC533BF}"/>
              </a:ext>
            </a:extLst>
          </p:cNvPr>
          <p:cNvPicPr>
            <a:picLocks noChangeAspect="1"/>
          </p:cNvPicPr>
          <p:nvPr/>
        </p:nvPicPr>
        <p:blipFill>
          <a:blip r:embed="rId2"/>
          <a:stretch>
            <a:fillRect/>
          </a:stretch>
        </p:blipFill>
        <p:spPr>
          <a:xfrm>
            <a:off x="643467" y="1915921"/>
            <a:ext cx="10905066" cy="3026156"/>
          </a:xfrm>
          <a:prstGeom prst="rect">
            <a:avLst/>
          </a:prstGeom>
        </p:spPr>
      </p:pic>
      <p:sp>
        <p:nvSpPr>
          <p:cNvPr id="6" name="CuadroTexto 5">
            <a:extLst>
              <a:ext uri="{FF2B5EF4-FFF2-40B4-BE49-F238E27FC236}">
                <a16:creationId xmlns:a16="http://schemas.microsoft.com/office/drawing/2014/main" id="{E84376CF-0FB4-35D4-4E76-43BA29B080D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720978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descr="Interfaz de usuario gráfica, Texto, Aplicación&#10;&#10;Descripción generada automáticamente">
            <a:extLst>
              <a:ext uri="{FF2B5EF4-FFF2-40B4-BE49-F238E27FC236}">
                <a16:creationId xmlns:a16="http://schemas.microsoft.com/office/drawing/2014/main" id="{5EE124B3-80D2-D601-DCBA-CDFE7B7E27A8}"/>
              </a:ext>
            </a:extLst>
          </p:cNvPr>
          <p:cNvPicPr>
            <a:picLocks noGrp="1" noChangeAspect="1"/>
          </p:cNvPicPr>
          <p:nvPr>
            <p:ph idx="1"/>
          </p:nvPr>
        </p:nvPicPr>
        <p:blipFill>
          <a:blip r:embed="rId2"/>
          <a:stretch>
            <a:fillRect/>
          </a:stretch>
        </p:blipFill>
        <p:spPr>
          <a:xfrm>
            <a:off x="797003" y="891268"/>
            <a:ext cx="10416565" cy="5675766"/>
          </a:xfrm>
        </p:spPr>
      </p:pic>
      <p:sp>
        <p:nvSpPr>
          <p:cNvPr id="10" name="Rectángulo 9">
            <a:extLst>
              <a:ext uri="{FF2B5EF4-FFF2-40B4-BE49-F238E27FC236}">
                <a16:creationId xmlns:a16="http://schemas.microsoft.com/office/drawing/2014/main" id="{8B63EE7D-B760-E2B0-173F-977A206E89A5}"/>
              </a:ext>
            </a:extLst>
          </p:cNvPr>
          <p:cNvSpPr/>
          <p:nvPr/>
        </p:nvSpPr>
        <p:spPr>
          <a:xfrm>
            <a:off x="645716" y="440677"/>
            <a:ext cx="6680242" cy="369332"/>
          </a:xfrm>
          <a:prstGeom prst="rect">
            <a:avLst/>
          </a:prstGeom>
          <a:solidFill>
            <a:srgbClr val="BB1A1C"/>
          </a:solidFill>
        </p:spPr>
        <p:txBody>
          <a:bodyPr wrap="square" lIns="91440" tIns="45720" rIns="91440" bIns="45720" anchor="t">
            <a:spAutoFit/>
          </a:bodyPr>
          <a:lstStyle/>
          <a:p>
            <a:r>
              <a:rPr lang="es-ES" b="1" dirty="0">
                <a:solidFill>
                  <a:schemeClr val="bg1"/>
                </a:solidFill>
                <a:latin typeface="Montserrat"/>
              </a:rPr>
              <a:t>LAFAYETTE SOSTENIBLE</a:t>
            </a:r>
            <a:endParaRPr lang="es-ES" b="1" dirty="0">
              <a:solidFill>
                <a:schemeClr val="bg1"/>
              </a:solidFill>
              <a:latin typeface="Montserrat" pitchFamily="2" charset="77"/>
            </a:endParaRPr>
          </a:p>
        </p:txBody>
      </p:sp>
      <p:pic>
        <p:nvPicPr>
          <p:cNvPr id="12" name="Imagen 11">
            <a:extLst>
              <a:ext uri="{FF2B5EF4-FFF2-40B4-BE49-F238E27FC236}">
                <a16:creationId xmlns:a16="http://schemas.microsoft.com/office/drawing/2014/main" id="{5AC3CD2A-3DC3-C69E-2924-49F507A9E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2741" y="6226671"/>
            <a:ext cx="1342585" cy="403867"/>
          </a:xfrm>
          <a:prstGeom prst="rect">
            <a:avLst/>
          </a:prstGeom>
        </p:spPr>
      </p:pic>
    </p:spTree>
    <p:extLst>
      <p:ext uri="{BB962C8B-B14F-4D97-AF65-F5344CB8AC3E}">
        <p14:creationId xmlns:p14="http://schemas.microsoft.com/office/powerpoint/2010/main" val="252732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5716" y="440677"/>
            <a:ext cx="6680242" cy="369332"/>
          </a:xfrm>
          <a:prstGeom prst="rect">
            <a:avLst/>
          </a:prstGeom>
          <a:solidFill>
            <a:srgbClr val="BB1A1C"/>
          </a:solidFill>
        </p:spPr>
        <p:txBody>
          <a:bodyPr wrap="square" lIns="91440" tIns="45720" rIns="91440" bIns="45720" anchor="t">
            <a:spAutoFit/>
          </a:bodyPr>
          <a:lstStyle/>
          <a:p>
            <a:r>
              <a:rPr lang="es-ES" b="1">
                <a:solidFill>
                  <a:schemeClr val="bg1"/>
                </a:solidFill>
                <a:latin typeface="Montserrat"/>
              </a:rPr>
              <a:t>OEKOTEX</a:t>
            </a:r>
            <a:endParaRPr lang="es-ES" b="1">
              <a:solidFill>
                <a:schemeClr val="bg1"/>
              </a:solidFill>
              <a:latin typeface="Montserrat" pitchFamily="2" charset="77"/>
            </a:endParaRPr>
          </a:p>
        </p:txBody>
      </p:sp>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t="32730" b="32730"/>
          <a:stretch/>
        </p:blipFill>
        <p:spPr>
          <a:xfrm>
            <a:off x="8391292" y="352104"/>
            <a:ext cx="3393368" cy="915809"/>
          </a:xfrm>
          <a:prstGeom prst="rect">
            <a:avLst/>
          </a:prstGeom>
        </p:spPr>
      </p:pic>
      <p:pic>
        <p:nvPicPr>
          <p:cNvPr id="14" name="Imagen 13">
            <a:extLst>
              <a:ext uri="{FF2B5EF4-FFF2-40B4-BE49-F238E27FC236}">
                <a16:creationId xmlns:a16="http://schemas.microsoft.com/office/drawing/2014/main" id="{980EB9A1-554F-374B-AE22-2CC67496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098" y="6145028"/>
            <a:ext cx="1342585" cy="403867"/>
          </a:xfrm>
          <a:prstGeom prst="rect">
            <a:avLst/>
          </a:prstGeom>
        </p:spPr>
      </p:pic>
      <p:pic>
        <p:nvPicPr>
          <p:cNvPr id="10" name="Imagen 9" descr="Diagrama&#10;&#10;Descripción generada automáticamente">
            <a:extLst>
              <a:ext uri="{FF2B5EF4-FFF2-40B4-BE49-F238E27FC236}">
                <a16:creationId xmlns:a16="http://schemas.microsoft.com/office/drawing/2014/main" id="{4403E104-A39C-CB9E-29A5-33E379EA4522}"/>
              </a:ext>
            </a:extLst>
          </p:cNvPr>
          <p:cNvPicPr>
            <a:picLocks noChangeAspect="1"/>
          </p:cNvPicPr>
          <p:nvPr/>
        </p:nvPicPr>
        <p:blipFill rotWithShape="1">
          <a:blip r:embed="rId5">
            <a:extLst>
              <a:ext uri="{28A0092B-C50C-407E-A947-70E740481C1C}">
                <a14:useLocalDpi xmlns:a14="http://schemas.microsoft.com/office/drawing/2010/main" val="0"/>
              </a:ext>
            </a:extLst>
          </a:blip>
          <a:srcRect r="50997"/>
          <a:stretch/>
        </p:blipFill>
        <p:spPr>
          <a:xfrm>
            <a:off x="1901313" y="2851630"/>
            <a:ext cx="1561674" cy="1709678"/>
          </a:xfrm>
          <a:prstGeom prst="rect">
            <a:avLst/>
          </a:prstGeom>
        </p:spPr>
      </p:pic>
      <p:sp>
        <p:nvSpPr>
          <p:cNvPr id="11" name="Google Shape;234;p9">
            <a:extLst>
              <a:ext uri="{FF2B5EF4-FFF2-40B4-BE49-F238E27FC236}">
                <a16:creationId xmlns:a16="http://schemas.microsoft.com/office/drawing/2014/main" id="{D7BFC1DA-FD9D-EE06-B83E-F28EEF67EE3C}"/>
              </a:ext>
            </a:extLst>
          </p:cNvPr>
          <p:cNvSpPr txBox="1"/>
          <p:nvPr/>
        </p:nvSpPr>
        <p:spPr>
          <a:xfrm>
            <a:off x="3985837" y="1859830"/>
            <a:ext cx="5405615" cy="3693278"/>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a:spcBef>
                <a:spcPts val="0"/>
              </a:spcBef>
              <a:spcAft>
                <a:spcPts val="0"/>
              </a:spcAft>
              <a:buNone/>
            </a:pPr>
            <a:r>
              <a:rPr lang="es-CO" sz="3600" b="1">
                <a:solidFill>
                  <a:srgbClr val="4F837A"/>
                </a:solidFill>
                <a:latin typeface="Montserrat" panose="00000500000000000000" pitchFamily="2" charset="0"/>
                <a:sym typeface="Avenir"/>
              </a:rPr>
              <a:t>ECOLOGÍA TEXTIL </a:t>
            </a:r>
          </a:p>
          <a:p>
            <a:pPr marR="0" lvl="0" indent="0">
              <a:spcBef>
                <a:spcPts val="0"/>
              </a:spcBef>
              <a:spcAft>
                <a:spcPts val="0"/>
              </a:spcAft>
              <a:buNone/>
            </a:pPr>
            <a:endParaRPr lang="es-CO">
              <a:solidFill>
                <a:srgbClr val="4F837A"/>
              </a:solidFill>
              <a:latin typeface="Montserrat" panose="00000500000000000000" pitchFamily="2" charset="0"/>
              <a:ea typeface="Avenir"/>
              <a:cs typeface="Avenir"/>
              <a:sym typeface="Avenir"/>
            </a:endParaRPr>
          </a:p>
          <a:p>
            <a:pPr marR="0" lvl="0" indent="0">
              <a:spcBef>
                <a:spcPts val="0"/>
              </a:spcBef>
              <a:spcAft>
                <a:spcPts val="0"/>
              </a:spcAft>
              <a:buNone/>
            </a:pPr>
            <a:r>
              <a:rPr lang="es-CO">
                <a:solidFill>
                  <a:srgbClr val="4F837A"/>
                </a:solidFill>
                <a:latin typeface="Montserrat" panose="00000500000000000000" pitchFamily="2" charset="0"/>
                <a:ea typeface="Avenir"/>
                <a:cs typeface="Avenir"/>
                <a:sym typeface="Avenir"/>
              </a:rPr>
              <a:t>Sello que garantiza que el articulo textil es seguro para el usuario y que no genera daño el entrar en contacto con la piel. (Materia prima y proceso de producción)</a:t>
            </a:r>
          </a:p>
          <a:p>
            <a:pPr marR="0" lvl="0" indent="0">
              <a:spcBef>
                <a:spcPts val="0"/>
              </a:spcBef>
              <a:spcAft>
                <a:spcPts val="0"/>
              </a:spcAft>
              <a:buNone/>
            </a:pPr>
            <a:endParaRPr lang="es-CO">
              <a:solidFill>
                <a:srgbClr val="4F837A"/>
              </a:solidFill>
              <a:latin typeface="Montserrat" panose="00000500000000000000" pitchFamily="2" charset="0"/>
              <a:ea typeface="Avenir"/>
              <a:cs typeface="Avenir"/>
              <a:sym typeface="Avenir"/>
            </a:endParaRPr>
          </a:p>
          <a:p>
            <a:r>
              <a:rPr lang="es-CO">
                <a:solidFill>
                  <a:srgbClr val="4F837A"/>
                </a:solidFill>
                <a:latin typeface="Montserrat"/>
                <a:ea typeface="Avenir"/>
                <a:cs typeface="Avenir"/>
                <a:sym typeface="Avenir"/>
              </a:rPr>
              <a:t>Esto se logra haciendo uso responsable de productos químicos que no son nocivos para las personas, y que utilizados de manera adecuada, minimizan el impacto del medio ambiente. </a:t>
            </a:r>
            <a:endParaRPr lang="es-CO">
              <a:solidFill>
                <a:srgbClr val="4F837A"/>
              </a:solidFill>
              <a:latin typeface="Montserrat" panose="00000500000000000000" pitchFamily="2" charset="0"/>
              <a:ea typeface="Avenir"/>
              <a:cs typeface="Avenir"/>
            </a:endParaRPr>
          </a:p>
        </p:txBody>
      </p:sp>
    </p:spTree>
    <p:extLst>
      <p:ext uri="{BB962C8B-B14F-4D97-AF65-F5344CB8AC3E}">
        <p14:creationId xmlns:p14="http://schemas.microsoft.com/office/powerpoint/2010/main" val="2177462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5716" y="440677"/>
            <a:ext cx="6680242" cy="369332"/>
          </a:xfrm>
          <a:prstGeom prst="rect">
            <a:avLst/>
          </a:prstGeom>
          <a:solidFill>
            <a:srgbClr val="BB1A1C"/>
          </a:solidFill>
        </p:spPr>
        <p:txBody>
          <a:bodyPr wrap="square" lIns="91440" tIns="45720" rIns="91440" bIns="45720" anchor="t">
            <a:spAutoFit/>
          </a:bodyPr>
          <a:lstStyle/>
          <a:p>
            <a:r>
              <a:rPr lang="es-ES" b="1">
                <a:solidFill>
                  <a:schemeClr val="bg1"/>
                </a:solidFill>
                <a:latin typeface="Montserrat"/>
              </a:rPr>
              <a:t>GRS</a:t>
            </a:r>
            <a:endParaRPr lang="es-ES" b="1">
              <a:solidFill>
                <a:schemeClr val="bg1"/>
              </a:solidFill>
              <a:latin typeface="Montserrat" pitchFamily="2" charset="77"/>
            </a:endParaRPr>
          </a:p>
        </p:txBody>
      </p:sp>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t="32730" b="32730"/>
          <a:stretch/>
        </p:blipFill>
        <p:spPr>
          <a:xfrm>
            <a:off x="8391292" y="352104"/>
            <a:ext cx="3393368" cy="915809"/>
          </a:xfrm>
          <a:prstGeom prst="rect">
            <a:avLst/>
          </a:prstGeom>
        </p:spPr>
      </p:pic>
      <p:pic>
        <p:nvPicPr>
          <p:cNvPr id="14" name="Imagen 13">
            <a:extLst>
              <a:ext uri="{FF2B5EF4-FFF2-40B4-BE49-F238E27FC236}">
                <a16:creationId xmlns:a16="http://schemas.microsoft.com/office/drawing/2014/main" id="{980EB9A1-554F-374B-AE22-2CC67496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098" y="6145028"/>
            <a:ext cx="1342585" cy="403867"/>
          </a:xfrm>
          <a:prstGeom prst="rect">
            <a:avLst/>
          </a:prstGeom>
        </p:spPr>
      </p:pic>
      <p:sp>
        <p:nvSpPr>
          <p:cNvPr id="3" name="CuadroTexto 2">
            <a:extLst>
              <a:ext uri="{FF2B5EF4-FFF2-40B4-BE49-F238E27FC236}">
                <a16:creationId xmlns:a16="http://schemas.microsoft.com/office/drawing/2014/main" id="{399DDC40-09C8-8777-D657-DC84F0F557FE}"/>
              </a:ext>
            </a:extLst>
          </p:cNvPr>
          <p:cNvSpPr txBox="1"/>
          <p:nvPr/>
        </p:nvSpPr>
        <p:spPr>
          <a:xfrm>
            <a:off x="4528455" y="2136810"/>
            <a:ext cx="6749145" cy="3416320"/>
          </a:xfrm>
          <a:prstGeom prst="rect">
            <a:avLst/>
          </a:prstGeom>
          <a:noFill/>
        </p:spPr>
        <p:txBody>
          <a:bodyPr wrap="square">
            <a:spAutoFit/>
          </a:bodyPr>
          <a:lstStyle/>
          <a:p>
            <a:pPr algn="ctr"/>
            <a:r>
              <a:rPr lang="es-CO" b="1" i="0">
                <a:effectLst/>
                <a:latin typeface="Montserrat" panose="00000500000000000000" pitchFamily="2" charset="0"/>
              </a:rPr>
              <a:t>Estándar Global de Reciclaje</a:t>
            </a:r>
          </a:p>
          <a:p>
            <a:pPr algn="ctr"/>
            <a:endParaRPr lang="es-CO" b="0" i="0">
              <a:solidFill>
                <a:srgbClr val="1A1F22"/>
              </a:solidFill>
              <a:effectLst/>
              <a:latin typeface="Montserrat" panose="00000500000000000000" pitchFamily="2" charset="0"/>
            </a:endParaRPr>
          </a:p>
          <a:p>
            <a:pPr algn="ctr"/>
            <a:r>
              <a:rPr lang="es-ES" b="0" i="0">
                <a:effectLst/>
                <a:latin typeface="Montserrat" panose="00000500000000000000" pitchFamily="2" charset="0"/>
              </a:rPr>
              <a:t>El GRS es un estándar internacional completo que establece los requisitos para la certificación del contenido reciclado y </a:t>
            </a:r>
            <a:r>
              <a:rPr lang="es-ES" b="1" i="0">
                <a:effectLst/>
                <a:latin typeface="Montserrat" panose="00000500000000000000" pitchFamily="2" charset="0"/>
              </a:rPr>
              <a:t>garantiza que los hilos son elaborados con poliéster 100% reciclado, provenientes de la reutilización de botellas PET, certificando esta materia prima, su trazabilidad y producción con prácticas sociales, ambientales y químicas.</a:t>
            </a:r>
            <a:endParaRPr lang="es-ES" b="1">
              <a:latin typeface="Montserrat" panose="00000500000000000000" pitchFamily="2" charset="0"/>
            </a:endParaRPr>
          </a:p>
          <a:p>
            <a:endParaRPr lang="es-ES">
              <a:latin typeface="Montserrat" panose="00000500000000000000" pitchFamily="2" charset="0"/>
            </a:endParaRPr>
          </a:p>
          <a:p>
            <a:pPr marL="285750" indent="-285750" algn="ctr">
              <a:buFontTx/>
              <a:buChar char="-"/>
            </a:pPr>
            <a:r>
              <a:rPr lang="es-ES">
                <a:solidFill>
                  <a:srgbClr val="1A1F22"/>
                </a:solidFill>
                <a:latin typeface="Montserrat" panose="00000500000000000000" pitchFamily="2" charset="0"/>
              </a:rPr>
              <a:t>Las botellas realmente son recicladas</a:t>
            </a:r>
          </a:p>
          <a:p>
            <a:pPr marL="285750" indent="-285750" algn="ctr">
              <a:buFontTx/>
              <a:buChar char="-"/>
            </a:pPr>
            <a:r>
              <a:rPr lang="es-CO">
                <a:latin typeface="Montserrat" panose="00000500000000000000" pitchFamily="2" charset="0"/>
              </a:rPr>
              <a:t>Se hizo un proceso de reciclaje adecuado</a:t>
            </a:r>
          </a:p>
        </p:txBody>
      </p:sp>
      <p:pic>
        <p:nvPicPr>
          <p:cNvPr id="6" name="Imagen 5">
            <a:extLst>
              <a:ext uri="{FF2B5EF4-FFF2-40B4-BE49-F238E27FC236}">
                <a16:creationId xmlns:a16="http://schemas.microsoft.com/office/drawing/2014/main" id="{9A325628-3ED4-2C21-FB82-89B21E4FA45E}"/>
              </a:ext>
            </a:extLst>
          </p:cNvPr>
          <p:cNvPicPr>
            <a:picLocks noChangeAspect="1"/>
          </p:cNvPicPr>
          <p:nvPr/>
        </p:nvPicPr>
        <p:blipFill>
          <a:blip r:embed="rId5"/>
          <a:stretch>
            <a:fillRect/>
          </a:stretch>
        </p:blipFill>
        <p:spPr>
          <a:xfrm>
            <a:off x="440056" y="2722211"/>
            <a:ext cx="3647964" cy="1859688"/>
          </a:xfrm>
          <a:prstGeom prst="rect">
            <a:avLst/>
          </a:prstGeom>
        </p:spPr>
      </p:pic>
    </p:spTree>
    <p:extLst>
      <p:ext uri="{BB962C8B-B14F-4D97-AF65-F5344CB8AC3E}">
        <p14:creationId xmlns:p14="http://schemas.microsoft.com/office/powerpoint/2010/main" val="3996717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5716" y="440677"/>
            <a:ext cx="6680242" cy="369332"/>
          </a:xfrm>
          <a:prstGeom prst="rect">
            <a:avLst/>
          </a:prstGeom>
          <a:solidFill>
            <a:srgbClr val="BB1A1C"/>
          </a:solidFill>
        </p:spPr>
        <p:txBody>
          <a:bodyPr wrap="square" lIns="91440" tIns="45720" rIns="91440" bIns="45720" anchor="t">
            <a:spAutoFit/>
          </a:bodyPr>
          <a:lstStyle/>
          <a:p>
            <a:r>
              <a:rPr lang="es-ES" b="1">
                <a:solidFill>
                  <a:schemeClr val="bg1"/>
                </a:solidFill>
                <a:latin typeface="Montserrat"/>
              </a:rPr>
              <a:t>RCS</a:t>
            </a:r>
            <a:endParaRPr lang="es-ES" b="1">
              <a:solidFill>
                <a:schemeClr val="bg1"/>
              </a:solidFill>
              <a:latin typeface="Montserrat" pitchFamily="2" charset="77"/>
            </a:endParaRPr>
          </a:p>
        </p:txBody>
      </p:sp>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t="32730" b="32730"/>
          <a:stretch/>
        </p:blipFill>
        <p:spPr>
          <a:xfrm>
            <a:off x="8391292" y="352104"/>
            <a:ext cx="3393368" cy="915809"/>
          </a:xfrm>
          <a:prstGeom prst="rect">
            <a:avLst/>
          </a:prstGeom>
        </p:spPr>
      </p:pic>
      <p:pic>
        <p:nvPicPr>
          <p:cNvPr id="14" name="Imagen 13">
            <a:extLst>
              <a:ext uri="{FF2B5EF4-FFF2-40B4-BE49-F238E27FC236}">
                <a16:creationId xmlns:a16="http://schemas.microsoft.com/office/drawing/2014/main" id="{980EB9A1-554F-374B-AE22-2CC67496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098" y="6145028"/>
            <a:ext cx="1342585" cy="403867"/>
          </a:xfrm>
          <a:prstGeom prst="rect">
            <a:avLst/>
          </a:prstGeom>
        </p:spPr>
      </p:pic>
      <p:sp>
        <p:nvSpPr>
          <p:cNvPr id="3" name="CuadroTexto 2">
            <a:extLst>
              <a:ext uri="{FF2B5EF4-FFF2-40B4-BE49-F238E27FC236}">
                <a16:creationId xmlns:a16="http://schemas.microsoft.com/office/drawing/2014/main" id="{399DDC40-09C8-8777-D657-DC84F0F557FE}"/>
              </a:ext>
            </a:extLst>
          </p:cNvPr>
          <p:cNvSpPr txBox="1"/>
          <p:nvPr/>
        </p:nvSpPr>
        <p:spPr>
          <a:xfrm>
            <a:off x="2295292" y="1952144"/>
            <a:ext cx="6096000" cy="1754326"/>
          </a:xfrm>
          <a:prstGeom prst="rect">
            <a:avLst/>
          </a:prstGeom>
          <a:noFill/>
        </p:spPr>
        <p:txBody>
          <a:bodyPr wrap="square">
            <a:spAutoFit/>
          </a:bodyPr>
          <a:lstStyle/>
          <a:p>
            <a:pPr algn="ctr"/>
            <a:r>
              <a:rPr lang="es-CO" b="1" i="0" err="1">
                <a:effectLst/>
                <a:latin typeface="Montserrat" panose="00000500000000000000" pitchFamily="2" charset="0"/>
              </a:rPr>
              <a:t>Recycled</a:t>
            </a:r>
            <a:r>
              <a:rPr lang="es-CO" b="1" i="0">
                <a:effectLst/>
                <a:latin typeface="Montserrat" panose="00000500000000000000" pitchFamily="2" charset="0"/>
              </a:rPr>
              <a:t> Content Standard </a:t>
            </a:r>
          </a:p>
          <a:p>
            <a:pPr algn="ctr"/>
            <a:endParaRPr lang="es-CO" b="0" i="0">
              <a:solidFill>
                <a:srgbClr val="1A1F22"/>
              </a:solidFill>
              <a:effectLst/>
              <a:latin typeface="Montserrat" panose="00000500000000000000" pitchFamily="2" charset="0"/>
            </a:endParaRPr>
          </a:p>
          <a:p>
            <a:pPr algn="ctr"/>
            <a:r>
              <a:rPr lang="es-ES" b="0" i="0">
                <a:solidFill>
                  <a:srgbClr val="1A1F22"/>
                </a:solidFill>
                <a:effectLst/>
                <a:latin typeface="Montserrat" panose="00000500000000000000" pitchFamily="2" charset="0"/>
              </a:rPr>
              <a:t>El RCS certifica que el producto está elaborado con chip de poliéster reciclado y el porcentaje que debe tener para general un impacto positivo en el medio ambiente.</a:t>
            </a:r>
            <a:endParaRPr lang="es-CO">
              <a:latin typeface="Montserrat" panose="00000500000000000000" pitchFamily="2" charset="0"/>
            </a:endParaRPr>
          </a:p>
        </p:txBody>
      </p:sp>
      <p:pic>
        <p:nvPicPr>
          <p:cNvPr id="5" name="Imagen 4" descr="Logotipo&#10;&#10;Descripción generada automáticamente">
            <a:extLst>
              <a:ext uri="{FF2B5EF4-FFF2-40B4-BE49-F238E27FC236}">
                <a16:creationId xmlns:a16="http://schemas.microsoft.com/office/drawing/2014/main" id="{C9E9C458-F83D-EB55-C0F3-C3A5FFE67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880" y="4013811"/>
            <a:ext cx="2129246" cy="2131217"/>
          </a:xfrm>
          <a:prstGeom prst="rect">
            <a:avLst/>
          </a:prstGeom>
        </p:spPr>
      </p:pic>
      <p:pic>
        <p:nvPicPr>
          <p:cNvPr id="8" name="Imagen 7" descr="Logotipo&#10;&#10;Descripción generada automáticamente">
            <a:extLst>
              <a:ext uri="{FF2B5EF4-FFF2-40B4-BE49-F238E27FC236}">
                <a16:creationId xmlns:a16="http://schemas.microsoft.com/office/drawing/2014/main" id="{438AB1CA-9C4C-4C4B-A008-09A545B3D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8469" y="4013810"/>
            <a:ext cx="2129246" cy="2131218"/>
          </a:xfrm>
          <a:prstGeom prst="rect">
            <a:avLst/>
          </a:prstGeom>
        </p:spPr>
      </p:pic>
    </p:spTree>
    <p:extLst>
      <p:ext uri="{BB962C8B-B14F-4D97-AF65-F5344CB8AC3E}">
        <p14:creationId xmlns:p14="http://schemas.microsoft.com/office/powerpoint/2010/main" val="2765942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194F9D2-8DB5-AE1C-DF10-74127A4289A6}"/>
              </a:ext>
            </a:extLst>
          </p:cNvPr>
          <p:cNvSpPr>
            <a:spLocks noGrp="1"/>
          </p:cNvSpPr>
          <p:nvPr>
            <p:ph idx="1"/>
          </p:nvPr>
        </p:nvSpPr>
        <p:spPr>
          <a:xfrm>
            <a:off x="1527628" y="5009695"/>
            <a:ext cx="8955315" cy="1022125"/>
          </a:xfrm>
        </p:spPr>
        <p:txBody>
          <a:bodyPr vert="horz" lIns="91440" tIns="45720" rIns="91440" bIns="45720" rtlCol="0" anchor="t">
            <a:normAutofit/>
          </a:bodyPr>
          <a:lstStyle/>
          <a:p>
            <a:pPr marL="0" indent="0" algn="ctr">
              <a:buNone/>
            </a:pPr>
            <a:r>
              <a:rPr lang="es-ES" sz="2000" b="1" dirty="0">
                <a:solidFill>
                  <a:srgbClr val="787878"/>
                </a:solidFill>
                <a:latin typeface="Montserrat"/>
                <a:ea typeface="+mn-lt"/>
                <a:cs typeface="+mn-lt"/>
              </a:rPr>
              <a:t>Entendemos el comportamiento humano y la transformación de los entornos, pues es a través de este entendimiento que creamos soluciones textiles relevantes para el futuro. </a:t>
            </a:r>
            <a:endParaRPr lang="es-ES" sz="2000">
              <a:cs typeface="Calibri" panose="020F0502020204030204"/>
            </a:endParaRPr>
          </a:p>
        </p:txBody>
      </p:sp>
      <p:sp>
        <p:nvSpPr>
          <p:cNvPr id="5" name="Rectángulo 4">
            <a:extLst>
              <a:ext uri="{FF2B5EF4-FFF2-40B4-BE49-F238E27FC236}">
                <a16:creationId xmlns:a16="http://schemas.microsoft.com/office/drawing/2014/main" id="{34B21EBD-088C-18CB-8735-0F99639AAE2E}"/>
              </a:ext>
            </a:extLst>
          </p:cNvPr>
          <p:cNvSpPr/>
          <p:nvPr/>
        </p:nvSpPr>
        <p:spPr>
          <a:xfrm>
            <a:off x="645716" y="440677"/>
            <a:ext cx="6680242" cy="369332"/>
          </a:xfrm>
          <a:prstGeom prst="rect">
            <a:avLst/>
          </a:prstGeom>
          <a:solidFill>
            <a:srgbClr val="BB1A1C"/>
          </a:solidFill>
        </p:spPr>
        <p:txBody>
          <a:bodyPr wrap="square" lIns="91440" tIns="45720" rIns="91440" bIns="45720" anchor="t">
            <a:spAutoFit/>
          </a:bodyPr>
          <a:lstStyle/>
          <a:p>
            <a:r>
              <a:rPr lang="es-ES" b="1" dirty="0">
                <a:solidFill>
                  <a:schemeClr val="bg1"/>
                </a:solidFill>
                <a:latin typeface="Montserrat"/>
              </a:rPr>
              <a:t>TENDENCIAS</a:t>
            </a:r>
            <a:endParaRPr lang="es-ES" b="1" dirty="0">
              <a:solidFill>
                <a:schemeClr val="bg1"/>
              </a:solidFill>
              <a:latin typeface="Montserrat" pitchFamily="2" charset="77"/>
            </a:endParaRPr>
          </a:p>
        </p:txBody>
      </p:sp>
      <p:pic>
        <p:nvPicPr>
          <p:cNvPr id="7" name="Imagen 6">
            <a:extLst>
              <a:ext uri="{FF2B5EF4-FFF2-40B4-BE49-F238E27FC236}">
                <a16:creationId xmlns:a16="http://schemas.microsoft.com/office/drawing/2014/main" id="{FF6868E7-1936-4373-162E-344F82504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098" y="6145028"/>
            <a:ext cx="1342585" cy="403867"/>
          </a:xfrm>
          <a:prstGeom prst="rect">
            <a:avLst/>
          </a:prstGeom>
        </p:spPr>
      </p:pic>
      <p:pic>
        <p:nvPicPr>
          <p:cNvPr id="10" name="Imagen 9" descr="Texto&#10;&#10;Descripción generada automáticamente">
            <a:extLst>
              <a:ext uri="{FF2B5EF4-FFF2-40B4-BE49-F238E27FC236}">
                <a16:creationId xmlns:a16="http://schemas.microsoft.com/office/drawing/2014/main" id="{19B55670-4759-1472-5EFB-8861AC8ED47F}"/>
              </a:ext>
            </a:extLst>
          </p:cNvPr>
          <p:cNvPicPr>
            <a:picLocks noChangeAspect="1"/>
          </p:cNvPicPr>
          <p:nvPr/>
        </p:nvPicPr>
        <p:blipFill>
          <a:blip r:embed="rId3"/>
          <a:stretch>
            <a:fillRect/>
          </a:stretch>
        </p:blipFill>
        <p:spPr>
          <a:xfrm>
            <a:off x="2565400" y="997641"/>
            <a:ext cx="6789056" cy="3828574"/>
          </a:xfrm>
          <a:prstGeom prst="rect">
            <a:avLst/>
          </a:prstGeom>
        </p:spPr>
      </p:pic>
    </p:spTree>
    <p:extLst>
      <p:ext uri="{BB962C8B-B14F-4D97-AF65-F5344CB8AC3E}">
        <p14:creationId xmlns:p14="http://schemas.microsoft.com/office/powerpoint/2010/main" val="4052463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Recorte de pantalla"/>
          <p:cNvPicPr>
            <a:picLocks noChangeAspect="1"/>
          </p:cNvPicPr>
          <p:nvPr/>
        </p:nvPicPr>
        <p:blipFill rotWithShape="1">
          <a:blip r:embed="rId2">
            <a:extLst>
              <a:ext uri="{28A0092B-C50C-407E-A947-70E740481C1C}">
                <a14:useLocalDpi xmlns:a14="http://schemas.microsoft.com/office/drawing/2010/main" val="0"/>
              </a:ext>
            </a:extLst>
          </a:blip>
          <a:srcRect l="1379"/>
          <a:stretch/>
        </p:blipFill>
        <p:spPr>
          <a:xfrm>
            <a:off x="0" y="571863"/>
            <a:ext cx="5344886" cy="5700960"/>
          </a:xfrm>
          <a:prstGeom prst="rect">
            <a:avLst/>
          </a:prstGeom>
        </p:spPr>
      </p:pic>
      <p:pic>
        <p:nvPicPr>
          <p:cNvPr id="19" name="Imagen 18">
            <a:extLst>
              <a:ext uri="{FF2B5EF4-FFF2-40B4-BE49-F238E27FC236}">
                <a16:creationId xmlns:a16="http://schemas.microsoft.com/office/drawing/2014/main" id="{2FFE4CAD-DF77-4E40-8922-F27C9A2E5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0214" y="5994400"/>
            <a:ext cx="1342585" cy="403867"/>
          </a:xfrm>
          <a:prstGeom prst="rect">
            <a:avLst/>
          </a:prstGeom>
        </p:spPr>
      </p:pic>
      <p:pic>
        <p:nvPicPr>
          <p:cNvPr id="24" name="136AE56F-E5D6-4FAB-833D-40794ABD1FD8" descr="91F5BC89-E9BE-4D64-BF9C-8DDA081AF65C@grupolafayette">
            <a:extLst>
              <a:ext uri="{FF2B5EF4-FFF2-40B4-BE49-F238E27FC236}">
                <a16:creationId xmlns:a16="http://schemas.microsoft.com/office/drawing/2014/main" id="{CF68078B-659A-A56D-761F-25BCCBCD86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8375" y="2641631"/>
            <a:ext cx="1322099" cy="131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4" descr="Recorte de pantalla">
            <a:extLst>
              <a:ext uri="{FF2B5EF4-FFF2-40B4-BE49-F238E27FC236}">
                <a16:creationId xmlns:a16="http://schemas.microsoft.com/office/drawing/2014/main" id="{630E4361-2CA8-93FF-66A2-2620A6963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8339" y="2886109"/>
            <a:ext cx="870449" cy="807474"/>
          </a:xfrm>
          <a:prstGeom prst="rect">
            <a:avLst/>
          </a:prstGeom>
        </p:spPr>
      </p:pic>
      <p:pic>
        <p:nvPicPr>
          <p:cNvPr id="26" name="Imagen 25" descr="Recorte de pantalla">
            <a:extLst>
              <a:ext uri="{FF2B5EF4-FFF2-40B4-BE49-F238E27FC236}">
                <a16:creationId xmlns:a16="http://schemas.microsoft.com/office/drawing/2014/main" id="{559052B2-372E-AF8F-A038-53FC1753AA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8831" y="1791423"/>
            <a:ext cx="1163434" cy="821416"/>
          </a:xfrm>
          <a:prstGeom prst="rect">
            <a:avLst/>
          </a:prstGeom>
        </p:spPr>
      </p:pic>
      <p:pic>
        <p:nvPicPr>
          <p:cNvPr id="28" name="Imagen 27" descr="Recorte de pantalla">
            <a:extLst>
              <a:ext uri="{FF2B5EF4-FFF2-40B4-BE49-F238E27FC236}">
                <a16:creationId xmlns:a16="http://schemas.microsoft.com/office/drawing/2014/main" id="{FFDF43CE-95AE-3634-8226-FEEF091890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4230" y="1760111"/>
            <a:ext cx="685107" cy="879530"/>
          </a:xfrm>
          <a:prstGeom prst="rect">
            <a:avLst/>
          </a:prstGeom>
        </p:spPr>
      </p:pic>
      <p:pic>
        <p:nvPicPr>
          <p:cNvPr id="29" name="Imagen 28" descr="Recorte de pantalla">
            <a:extLst>
              <a:ext uri="{FF2B5EF4-FFF2-40B4-BE49-F238E27FC236}">
                <a16:creationId xmlns:a16="http://schemas.microsoft.com/office/drawing/2014/main" id="{F9CB3B73-85A0-69C7-E46B-4EF6F166E5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2843" y="1777592"/>
            <a:ext cx="924894" cy="823711"/>
          </a:xfrm>
          <a:prstGeom prst="rect">
            <a:avLst/>
          </a:prstGeom>
        </p:spPr>
      </p:pic>
      <p:pic>
        <p:nvPicPr>
          <p:cNvPr id="30" name="Imagen 29">
            <a:extLst>
              <a:ext uri="{FF2B5EF4-FFF2-40B4-BE49-F238E27FC236}">
                <a16:creationId xmlns:a16="http://schemas.microsoft.com/office/drawing/2014/main" id="{3B0081CD-523D-0485-08C9-D79BF53BD0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9391" y="2741561"/>
            <a:ext cx="1270181" cy="1270181"/>
          </a:xfrm>
          <a:prstGeom prst="rect">
            <a:avLst/>
          </a:prstGeom>
        </p:spPr>
      </p:pic>
      <p:pic>
        <p:nvPicPr>
          <p:cNvPr id="31" name="Imagen 30">
            <a:extLst>
              <a:ext uri="{FF2B5EF4-FFF2-40B4-BE49-F238E27FC236}">
                <a16:creationId xmlns:a16="http://schemas.microsoft.com/office/drawing/2014/main" id="{4E57D2CB-EC75-80B5-087A-D84112A302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98869" y="2693062"/>
            <a:ext cx="1370723" cy="1365345"/>
          </a:xfrm>
          <a:prstGeom prst="rect">
            <a:avLst/>
          </a:prstGeom>
        </p:spPr>
      </p:pic>
      <p:pic>
        <p:nvPicPr>
          <p:cNvPr id="32" name="Imagen 31">
            <a:extLst>
              <a:ext uri="{FF2B5EF4-FFF2-40B4-BE49-F238E27FC236}">
                <a16:creationId xmlns:a16="http://schemas.microsoft.com/office/drawing/2014/main" id="{23ED5818-2681-AA6E-B89C-2A6C3387B5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87605" y="1668466"/>
            <a:ext cx="1077378" cy="1077378"/>
          </a:xfrm>
          <a:prstGeom prst="rect">
            <a:avLst/>
          </a:prstGeom>
        </p:spPr>
      </p:pic>
      <p:pic>
        <p:nvPicPr>
          <p:cNvPr id="33" name="Imagen 32">
            <a:extLst>
              <a:ext uri="{FF2B5EF4-FFF2-40B4-BE49-F238E27FC236}">
                <a16:creationId xmlns:a16="http://schemas.microsoft.com/office/drawing/2014/main" id="{D463491B-8C21-ED53-B6F4-0991636A0B0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2730" b="32730"/>
          <a:stretch/>
        </p:blipFill>
        <p:spPr>
          <a:xfrm>
            <a:off x="6045566" y="4424181"/>
            <a:ext cx="4909963" cy="1325111"/>
          </a:xfrm>
          <a:prstGeom prst="rect">
            <a:avLst/>
          </a:prstGeom>
        </p:spPr>
      </p:pic>
      <p:sp>
        <p:nvSpPr>
          <p:cNvPr id="34" name="CuadroTexto 11">
            <a:extLst>
              <a:ext uri="{FF2B5EF4-FFF2-40B4-BE49-F238E27FC236}">
                <a16:creationId xmlns:a16="http://schemas.microsoft.com/office/drawing/2014/main" id="{38FD7C33-E275-AAE6-ACA9-8D0BDF98438F}"/>
              </a:ext>
            </a:extLst>
          </p:cNvPr>
          <p:cNvSpPr txBox="1"/>
          <p:nvPr/>
        </p:nvSpPr>
        <p:spPr>
          <a:xfrm>
            <a:off x="7427344" y="4063042"/>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atin typeface="Montserrat"/>
              </a:rPr>
              <a:t>Certificado por: </a:t>
            </a:r>
            <a:endParaRPr lang="es-ES">
              <a:ea typeface="Calibri"/>
              <a:cs typeface="Calibri"/>
            </a:endParaRPr>
          </a:p>
        </p:txBody>
      </p:sp>
      <p:pic>
        <p:nvPicPr>
          <p:cNvPr id="15" name="Imagen 16">
            <a:extLst>
              <a:ext uri="{FF2B5EF4-FFF2-40B4-BE49-F238E27FC236}">
                <a16:creationId xmlns:a16="http://schemas.microsoft.com/office/drawing/2014/main" id="{B1BF7A20-CBF0-4F6C-838D-A2A6283EEE7B}"/>
              </a:ext>
            </a:extLst>
          </p:cNvPr>
          <p:cNvPicPr>
            <a:picLocks noChangeAspect="1"/>
          </p:cNvPicPr>
          <p:nvPr/>
        </p:nvPicPr>
        <p:blipFill>
          <a:blip r:embed="rId13"/>
          <a:stretch>
            <a:fillRect/>
          </a:stretch>
        </p:blipFill>
        <p:spPr>
          <a:xfrm>
            <a:off x="10095296" y="2689709"/>
            <a:ext cx="1000771" cy="851208"/>
          </a:xfrm>
          <a:prstGeom prst="rect">
            <a:avLst/>
          </a:prstGeom>
        </p:spPr>
      </p:pic>
      <p:sp>
        <p:nvSpPr>
          <p:cNvPr id="2" name="CuadroTexto 1">
            <a:extLst>
              <a:ext uri="{FF2B5EF4-FFF2-40B4-BE49-F238E27FC236}">
                <a16:creationId xmlns:a16="http://schemas.microsoft.com/office/drawing/2014/main" id="{503C1131-BF16-46F4-9C04-2AE2052E448D}"/>
              </a:ext>
            </a:extLst>
          </p:cNvPr>
          <p:cNvSpPr txBox="1"/>
          <p:nvPr/>
        </p:nvSpPr>
        <p:spPr>
          <a:xfrm>
            <a:off x="9992591" y="3474116"/>
            <a:ext cx="1270180" cy="430887"/>
          </a:xfrm>
          <a:prstGeom prst="rect">
            <a:avLst/>
          </a:prstGeom>
          <a:noFill/>
        </p:spPr>
        <p:txBody>
          <a:bodyPr wrap="square" rtlCol="0">
            <a:spAutoFit/>
          </a:bodyPr>
          <a:lstStyle/>
          <a:p>
            <a:pPr algn="ctr"/>
            <a:r>
              <a:rPr lang="es-MX" sz="1100" b="1">
                <a:latin typeface="Montserrat" panose="00000500000000000000" pitchFamily="2" charset="0"/>
              </a:rPr>
              <a:t>TEXTILES SOSTENIBLES </a:t>
            </a:r>
            <a:endParaRPr lang="es-CO" sz="1100" b="1">
              <a:latin typeface="Montserrat" panose="00000500000000000000" pitchFamily="2" charset="0"/>
            </a:endParaRPr>
          </a:p>
        </p:txBody>
      </p:sp>
      <p:sp>
        <p:nvSpPr>
          <p:cNvPr id="4" name="Rectángulo 3">
            <a:extLst>
              <a:ext uri="{FF2B5EF4-FFF2-40B4-BE49-F238E27FC236}">
                <a16:creationId xmlns:a16="http://schemas.microsoft.com/office/drawing/2014/main" id="{829BA208-FD8B-E5D5-A4D1-81BF599E8AC8}"/>
              </a:ext>
            </a:extLst>
          </p:cNvPr>
          <p:cNvSpPr/>
          <p:nvPr/>
        </p:nvSpPr>
        <p:spPr>
          <a:xfrm>
            <a:off x="645716" y="440677"/>
            <a:ext cx="6680242" cy="369332"/>
          </a:xfrm>
          <a:prstGeom prst="rect">
            <a:avLst/>
          </a:prstGeom>
          <a:solidFill>
            <a:srgbClr val="BB1A1C"/>
          </a:solidFill>
        </p:spPr>
        <p:txBody>
          <a:bodyPr wrap="square" lIns="91440" tIns="45720" rIns="91440" bIns="45720" anchor="t">
            <a:spAutoFit/>
          </a:bodyPr>
          <a:lstStyle/>
          <a:p>
            <a:r>
              <a:rPr lang="es-ES" b="1" dirty="0">
                <a:solidFill>
                  <a:schemeClr val="bg1"/>
                </a:solidFill>
                <a:latin typeface="Montserrat"/>
              </a:rPr>
              <a:t>TECNOLOGÍAS</a:t>
            </a:r>
            <a:endParaRPr lang="es-ES" b="1" dirty="0">
              <a:solidFill>
                <a:schemeClr val="bg1"/>
              </a:solidFill>
              <a:latin typeface="Montserrat" pitchFamily="2" charset="77"/>
            </a:endParaRPr>
          </a:p>
        </p:txBody>
      </p:sp>
    </p:spTree>
    <p:extLst>
      <p:ext uri="{BB962C8B-B14F-4D97-AF65-F5344CB8AC3E}">
        <p14:creationId xmlns:p14="http://schemas.microsoft.com/office/powerpoint/2010/main" val="2486759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80C8952-628C-F046-BD0A-4B3B4F90E414}"/>
              </a:ext>
            </a:extLst>
          </p:cNvPr>
          <p:cNvSpPr/>
          <p:nvPr/>
        </p:nvSpPr>
        <p:spPr>
          <a:xfrm>
            <a:off x="0" y="0"/>
            <a:ext cx="12192000" cy="6858000"/>
          </a:xfrm>
          <a:prstGeom prst="rect">
            <a:avLst/>
          </a:prstGeom>
          <a:solidFill>
            <a:schemeClr val="bg1">
              <a:alpha val="782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E216A551-E1B2-4140-95B5-BB3FC95D070A}"/>
              </a:ext>
            </a:extLst>
          </p:cNvPr>
          <p:cNvSpPr>
            <a:spLocks noGrp="1"/>
          </p:cNvSpPr>
          <p:nvPr>
            <p:ph type="title"/>
          </p:nvPr>
        </p:nvSpPr>
        <p:spPr>
          <a:xfrm>
            <a:off x="607193" y="5913971"/>
            <a:ext cx="9193511" cy="564723"/>
          </a:xfrm>
        </p:spPr>
        <p:txBody>
          <a:bodyPr>
            <a:noAutofit/>
          </a:bodyPr>
          <a:lstStyle/>
          <a:p>
            <a:r>
              <a:rPr lang="es-CO" sz="1400">
                <a:solidFill>
                  <a:schemeClr val="tx1">
                    <a:lumMod val="50000"/>
                    <a:lumOff val="50000"/>
                  </a:schemeClr>
                </a:solidFill>
                <a:latin typeface="Montserrat" pitchFamily="2" charset="77"/>
              </a:rPr>
              <a:t>“EN TEXTILES LAFAYETTE S.A.S.- SEDE LABORATORIO ASEGURAMIENTO TEXTIL CONTAMOS CON ACREDITACIÓN ONAC, VIGENTE A LA FECHA, CON CÓDIGO DE ACREDITACIÓN 21-LAB-009, BAJO LA NORMA ISO/IEC 17025:2017”</a:t>
            </a:r>
          </a:p>
        </p:txBody>
      </p:sp>
      <p:sp>
        <p:nvSpPr>
          <p:cNvPr id="5" name="Título 1">
            <a:extLst>
              <a:ext uri="{FF2B5EF4-FFF2-40B4-BE49-F238E27FC236}">
                <a16:creationId xmlns:a16="http://schemas.microsoft.com/office/drawing/2014/main" id="{65DA462C-9E0D-0241-8157-6B008942809F}"/>
              </a:ext>
            </a:extLst>
          </p:cNvPr>
          <p:cNvSpPr txBox="1">
            <a:spLocks/>
          </p:cNvSpPr>
          <p:nvPr/>
        </p:nvSpPr>
        <p:spPr>
          <a:xfrm>
            <a:off x="607194" y="3594660"/>
            <a:ext cx="1129051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a:solidFill>
                  <a:schemeClr val="tx1">
                    <a:lumMod val="75000"/>
                    <a:lumOff val="25000"/>
                  </a:schemeClr>
                </a:solidFill>
                <a:latin typeface="Montserrat" pitchFamily="2" charset="77"/>
              </a:rPr>
              <a:t>Con nuestras </a:t>
            </a:r>
            <a:r>
              <a:rPr lang="es-CO" sz="2400" b="1">
                <a:solidFill>
                  <a:schemeClr val="tx1">
                    <a:lumMod val="75000"/>
                    <a:lumOff val="25000"/>
                  </a:schemeClr>
                </a:solidFill>
                <a:latin typeface="Montserrat" pitchFamily="2" charset="77"/>
              </a:rPr>
              <a:t>buenas prácticas</a:t>
            </a:r>
            <a:r>
              <a:rPr lang="es-CO" sz="2400">
                <a:solidFill>
                  <a:schemeClr val="tx1">
                    <a:lumMod val="75000"/>
                    <a:lumOff val="25000"/>
                  </a:schemeClr>
                </a:solidFill>
                <a:latin typeface="Montserrat" pitchFamily="2" charset="77"/>
              </a:rPr>
              <a:t>, cada vez más aseguramos el desempeño de nuestros textiles, </a:t>
            </a:r>
            <a:r>
              <a:rPr lang="es-CO" sz="2400" b="1">
                <a:solidFill>
                  <a:schemeClr val="tx1">
                    <a:lumMod val="75000"/>
                    <a:lumOff val="25000"/>
                  </a:schemeClr>
                </a:solidFill>
                <a:latin typeface="Montserrat" pitchFamily="2" charset="77"/>
              </a:rPr>
              <a:t>entregando confianza </a:t>
            </a:r>
            <a:r>
              <a:rPr lang="es-CO" sz="2400">
                <a:solidFill>
                  <a:schemeClr val="tx1">
                    <a:lumMod val="75000"/>
                    <a:lumOff val="25000"/>
                  </a:schemeClr>
                </a:solidFill>
                <a:latin typeface="Montserrat" pitchFamily="2" charset="77"/>
              </a:rPr>
              <a:t>en cada metro.</a:t>
            </a:r>
          </a:p>
          <a:p>
            <a:pPr algn="ctr"/>
            <a:endParaRPr lang="es-CO" sz="1400">
              <a:solidFill>
                <a:schemeClr val="tx1">
                  <a:lumMod val="75000"/>
                  <a:lumOff val="25000"/>
                </a:schemeClr>
              </a:solidFill>
            </a:endParaRPr>
          </a:p>
        </p:txBody>
      </p:sp>
      <p:pic>
        <p:nvPicPr>
          <p:cNvPr id="10" name="Imagen 9">
            <a:extLst>
              <a:ext uri="{FF2B5EF4-FFF2-40B4-BE49-F238E27FC236}">
                <a16:creationId xmlns:a16="http://schemas.microsoft.com/office/drawing/2014/main" id="{F32F2BEC-8B83-6B4E-9AA5-7ABAE75D0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0214" y="5994400"/>
            <a:ext cx="1342585" cy="403867"/>
          </a:xfrm>
          <a:prstGeom prst="rect">
            <a:avLst/>
          </a:prstGeom>
        </p:spPr>
      </p:pic>
      <p:pic>
        <p:nvPicPr>
          <p:cNvPr id="6" name="Imagen 5">
            <a:extLst>
              <a:ext uri="{FF2B5EF4-FFF2-40B4-BE49-F238E27FC236}">
                <a16:creationId xmlns:a16="http://schemas.microsoft.com/office/drawing/2014/main" id="{0093FD68-F2EB-5449-A052-6669D8324A40}"/>
              </a:ext>
            </a:extLst>
          </p:cNvPr>
          <p:cNvPicPr>
            <a:picLocks noChangeAspect="1"/>
          </p:cNvPicPr>
          <p:nvPr/>
        </p:nvPicPr>
        <p:blipFill rotWithShape="1">
          <a:blip r:embed="rId4"/>
          <a:srcRect r="18666"/>
          <a:stretch/>
        </p:blipFill>
        <p:spPr>
          <a:xfrm>
            <a:off x="5619183" y="1875421"/>
            <a:ext cx="3315739" cy="939800"/>
          </a:xfrm>
          <a:prstGeom prst="rect">
            <a:avLst/>
          </a:prstGeom>
        </p:spPr>
      </p:pic>
      <p:pic>
        <p:nvPicPr>
          <p:cNvPr id="3" name="Imagen 3" descr="Imagen que contiene firmar, verde, calle, parada&#10;&#10;Descripción generada automáticamente">
            <a:extLst>
              <a:ext uri="{FF2B5EF4-FFF2-40B4-BE49-F238E27FC236}">
                <a16:creationId xmlns:a16="http://schemas.microsoft.com/office/drawing/2014/main" id="{BF1715FD-8B07-486B-9986-AA1AE54D27B8}"/>
              </a:ext>
            </a:extLst>
          </p:cNvPr>
          <p:cNvPicPr>
            <a:picLocks noChangeAspect="1"/>
          </p:cNvPicPr>
          <p:nvPr/>
        </p:nvPicPr>
        <p:blipFill>
          <a:blip r:embed="rId5"/>
          <a:stretch>
            <a:fillRect/>
          </a:stretch>
        </p:blipFill>
        <p:spPr>
          <a:xfrm>
            <a:off x="3812516" y="1880828"/>
            <a:ext cx="1677119" cy="1054759"/>
          </a:xfrm>
          <a:prstGeom prst="rect">
            <a:avLst/>
          </a:prstGeom>
        </p:spPr>
      </p:pic>
    </p:spTree>
    <p:extLst>
      <p:ext uri="{BB962C8B-B14F-4D97-AF65-F5344CB8AC3E}">
        <p14:creationId xmlns:p14="http://schemas.microsoft.com/office/powerpoint/2010/main" val="317175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770" y="-297"/>
            <a:ext cx="12223539" cy="6858594"/>
          </a:xfrm>
          <a:prstGeom prst="rect">
            <a:avLst/>
          </a:prstGeom>
        </p:spPr>
      </p:pic>
    </p:spTree>
    <p:extLst>
      <p:ext uri="{BB962C8B-B14F-4D97-AF65-F5344CB8AC3E}">
        <p14:creationId xmlns:p14="http://schemas.microsoft.com/office/powerpoint/2010/main" val="3659661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42979" r="36852"/>
          <a:stretch/>
        </p:blipFill>
        <p:spPr>
          <a:xfrm>
            <a:off x="10112829" y="0"/>
            <a:ext cx="2079171" cy="6858000"/>
          </a:xfrm>
          <a:prstGeom prst="rect">
            <a:avLst/>
          </a:prstGeom>
          <a:solidFill>
            <a:schemeClr val="bg1">
              <a:alpha val="56078"/>
            </a:schemeClr>
          </a:solidFill>
          <a:ln>
            <a:noFill/>
          </a:ln>
        </p:spPr>
      </p:pic>
      <p:sp>
        <p:nvSpPr>
          <p:cNvPr id="8" name="Rectángulo 7"/>
          <p:cNvSpPr/>
          <p:nvPr/>
        </p:nvSpPr>
        <p:spPr>
          <a:xfrm>
            <a:off x="1499273" y="2668609"/>
            <a:ext cx="7760175" cy="3271921"/>
          </a:xfrm>
          <a:prstGeom prst="rect">
            <a:avLst/>
          </a:prstGeom>
          <a:noFill/>
        </p:spPr>
        <p:txBody>
          <a:bodyPr wrap="square" rtlCol="0">
            <a:spAutoFit/>
          </a:bodyPr>
          <a:lstStyle/>
          <a:p>
            <a:pPr algn="just">
              <a:lnSpc>
                <a:spcPct val="150000"/>
              </a:lnSpc>
            </a:pPr>
            <a:r>
              <a:rPr lang="es-ES" sz="2000">
                <a:solidFill>
                  <a:schemeClr val="tx1">
                    <a:lumMod val="50000"/>
                    <a:lumOff val="50000"/>
                  </a:schemeClr>
                </a:solidFill>
                <a:latin typeface="Montserrat" panose="00000500000000000000" pitchFamily="2" charset="0"/>
              </a:rPr>
              <a:t>Sello que certifica el desempeño superior y beneficios de nuestros textiles a través de </a:t>
            </a:r>
            <a:r>
              <a:rPr lang="es-ES" sz="2000" b="1">
                <a:solidFill>
                  <a:srgbClr val="BB1A1C"/>
                </a:solidFill>
                <a:latin typeface="Montserrat" panose="00000500000000000000" pitchFamily="2" charset="0"/>
              </a:rPr>
              <a:t>procesos internos sostenibles, tendencias y tecnologías</a:t>
            </a:r>
            <a:r>
              <a:rPr lang="es-ES" sz="2000">
                <a:solidFill>
                  <a:srgbClr val="BB1A1C"/>
                </a:solidFill>
                <a:latin typeface="Montserrat" panose="00000500000000000000" pitchFamily="2" charset="0"/>
              </a:rPr>
              <a:t> </a:t>
            </a:r>
            <a:r>
              <a:rPr lang="es-ES" sz="2000">
                <a:solidFill>
                  <a:schemeClr val="tx1">
                    <a:lumMod val="50000"/>
                    <a:lumOff val="50000"/>
                  </a:schemeClr>
                </a:solidFill>
                <a:latin typeface="Montserrat" panose="00000500000000000000" pitchFamily="2" charset="0"/>
              </a:rPr>
              <a:t>avaladas </a:t>
            </a:r>
            <a:r>
              <a:rPr lang="es-ES" sz="2000" b="1">
                <a:solidFill>
                  <a:schemeClr val="tx1">
                    <a:lumMod val="50000"/>
                    <a:lumOff val="50000"/>
                  </a:schemeClr>
                </a:solidFill>
                <a:latin typeface="Montserrat" panose="00000500000000000000" pitchFamily="2" charset="0"/>
              </a:rPr>
              <a:t>por normativa técnica internacional</a:t>
            </a:r>
            <a:r>
              <a:rPr lang="es-ES" sz="2000">
                <a:solidFill>
                  <a:schemeClr val="tx1">
                    <a:lumMod val="50000"/>
                    <a:lumOff val="50000"/>
                  </a:schemeClr>
                </a:solidFill>
                <a:latin typeface="Montserrat" panose="00000500000000000000" pitchFamily="2" charset="0"/>
              </a:rPr>
              <a:t> y el </a:t>
            </a:r>
            <a:r>
              <a:rPr lang="es-ES" sz="2000" b="1">
                <a:solidFill>
                  <a:schemeClr val="tx1">
                    <a:lumMod val="50000"/>
                    <a:lumOff val="50000"/>
                  </a:schemeClr>
                </a:solidFill>
                <a:latin typeface="Montserrat" panose="00000500000000000000" pitchFamily="2" charset="0"/>
              </a:rPr>
              <a:t>Laboratorio de aseguramiento textil de Lafayette</a:t>
            </a:r>
            <a:r>
              <a:rPr lang="es-ES" sz="2000">
                <a:solidFill>
                  <a:schemeClr val="tx1">
                    <a:lumMod val="50000"/>
                    <a:lumOff val="50000"/>
                  </a:schemeClr>
                </a:solidFill>
                <a:latin typeface="Montserrat" panose="00000500000000000000" pitchFamily="2" charset="0"/>
              </a:rPr>
              <a:t>, entregando mayor seguridad y confort en espacios comerciales y residenciales.</a:t>
            </a:r>
          </a:p>
        </p:txBody>
      </p:sp>
      <p:sp>
        <p:nvSpPr>
          <p:cNvPr id="2" name="Rectángulo 1">
            <a:extLst>
              <a:ext uri="{FF2B5EF4-FFF2-40B4-BE49-F238E27FC236}">
                <a16:creationId xmlns:a16="http://schemas.microsoft.com/office/drawing/2014/main" id="{A2DE86B6-1009-104F-9915-C817B1662520}"/>
              </a:ext>
            </a:extLst>
          </p:cNvPr>
          <p:cNvSpPr/>
          <p:nvPr/>
        </p:nvSpPr>
        <p:spPr>
          <a:xfrm>
            <a:off x="10116458" y="-4354"/>
            <a:ext cx="2079171" cy="6858000"/>
          </a:xfrm>
          <a:prstGeom prst="rect">
            <a:avLst/>
          </a:prstGeom>
          <a:solidFill>
            <a:schemeClr val="bg1">
              <a:alpha val="756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59D8D251-486F-CB4A-A3F0-75D7DDDA0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214" y="5994400"/>
            <a:ext cx="1342585" cy="403867"/>
          </a:xfrm>
          <a:prstGeom prst="rect">
            <a:avLst/>
          </a:prstGeom>
        </p:spPr>
      </p:pic>
      <p:pic>
        <p:nvPicPr>
          <p:cNvPr id="16" name="Imagen 15">
            <a:extLst>
              <a:ext uri="{FF2B5EF4-FFF2-40B4-BE49-F238E27FC236}">
                <a16:creationId xmlns:a16="http://schemas.microsoft.com/office/drawing/2014/main" id="{B6857D0A-AB03-174D-8106-5AA078B32D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730" b="32730"/>
          <a:stretch/>
        </p:blipFill>
        <p:spPr>
          <a:xfrm>
            <a:off x="3553380" y="1234939"/>
            <a:ext cx="3651959" cy="985598"/>
          </a:xfrm>
          <a:prstGeom prst="rect">
            <a:avLst/>
          </a:prstGeom>
        </p:spPr>
      </p:pic>
    </p:spTree>
    <p:extLst>
      <p:ext uri="{BB962C8B-B14F-4D97-AF65-F5344CB8AC3E}">
        <p14:creationId xmlns:p14="http://schemas.microsoft.com/office/powerpoint/2010/main" val="4124967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5716" y="440677"/>
            <a:ext cx="6680242" cy="369332"/>
          </a:xfrm>
          <a:prstGeom prst="rect">
            <a:avLst/>
          </a:prstGeom>
          <a:solidFill>
            <a:srgbClr val="BB1A1C"/>
          </a:solidFill>
        </p:spPr>
        <p:txBody>
          <a:bodyPr wrap="square">
            <a:spAutoFit/>
          </a:bodyPr>
          <a:lstStyle/>
          <a:p>
            <a:r>
              <a:rPr lang="es-ES" b="1">
                <a:solidFill>
                  <a:schemeClr val="bg1"/>
                </a:solidFill>
                <a:latin typeface="Montserrat" pitchFamily="2" charset="77"/>
              </a:rPr>
              <a:t>LOS ESTÁNDARES HACEN QUE EL MUNDO FUNCIONE</a:t>
            </a:r>
          </a:p>
        </p:txBody>
      </p:sp>
      <p:sp>
        <p:nvSpPr>
          <p:cNvPr id="6" name="Rectángulo 5"/>
          <p:cNvSpPr/>
          <p:nvPr/>
        </p:nvSpPr>
        <p:spPr>
          <a:xfrm>
            <a:off x="459645" y="2325541"/>
            <a:ext cx="10556713" cy="1815882"/>
          </a:xfrm>
          <a:prstGeom prst="rect">
            <a:avLst/>
          </a:prstGeom>
        </p:spPr>
        <p:txBody>
          <a:bodyPr wrap="square">
            <a:spAutoFit/>
          </a:bodyPr>
          <a:lstStyle/>
          <a:p>
            <a:pPr marL="228600" algn="just" fontAlgn="base"/>
            <a:r>
              <a:rPr lang="es-ES" sz="1400" b="1">
                <a:solidFill>
                  <a:schemeClr val="tx1">
                    <a:lumMod val="50000"/>
                    <a:lumOff val="50000"/>
                  </a:schemeClr>
                </a:solidFill>
                <a:latin typeface="Montserrat" panose="00000500000000000000" pitchFamily="2" charset="0"/>
              </a:rPr>
              <a:t>Los estándares internacionales con los que cuenta </a:t>
            </a:r>
            <a:r>
              <a:rPr lang="es-ES" sz="1400" b="1" err="1">
                <a:solidFill>
                  <a:schemeClr val="tx1">
                    <a:lumMod val="50000"/>
                    <a:lumOff val="50000"/>
                  </a:schemeClr>
                </a:solidFill>
                <a:latin typeface="Montserrat" panose="00000500000000000000" pitchFamily="2" charset="0"/>
              </a:rPr>
              <a:t>Decogard</a:t>
            </a:r>
            <a:r>
              <a:rPr lang="es-ES" sz="1400" b="1">
                <a:solidFill>
                  <a:schemeClr val="tx1">
                    <a:lumMod val="50000"/>
                    <a:lumOff val="50000"/>
                  </a:schemeClr>
                </a:solidFill>
                <a:latin typeface="Montserrat" panose="00000500000000000000" pitchFamily="2" charset="0"/>
              </a:rPr>
              <a:t>, cumplen con especificaciones de clase mundial desarrolladas por organizaciones como:</a:t>
            </a:r>
          </a:p>
          <a:p>
            <a:pPr marL="228600" algn="just" fontAlgn="base"/>
            <a:endParaRPr lang="es-ES" sz="1400">
              <a:solidFill>
                <a:schemeClr val="tx1">
                  <a:lumMod val="50000"/>
                  <a:lumOff val="50000"/>
                </a:schemeClr>
              </a:solidFill>
              <a:latin typeface="Montserrat" panose="00000500000000000000" pitchFamily="2" charset="0"/>
            </a:endParaRPr>
          </a:p>
          <a:p>
            <a:pPr marL="228600" indent="-285750" algn="just" fontAlgn="base">
              <a:buFont typeface="Arial" panose="020B0604020202020204" pitchFamily="34" charset="0"/>
              <a:buChar char="•"/>
            </a:pPr>
            <a:r>
              <a:rPr lang="en-US" sz="1400">
                <a:solidFill>
                  <a:schemeClr val="tx1">
                    <a:lumMod val="50000"/>
                    <a:lumOff val="50000"/>
                  </a:schemeClr>
                </a:solidFill>
                <a:latin typeface="Montserrat" panose="00000500000000000000" pitchFamily="2" charset="0"/>
              </a:rPr>
              <a:t>American Association of Textile Chemists and Colorists </a:t>
            </a:r>
            <a:r>
              <a:rPr lang="es-ES" sz="1400">
                <a:solidFill>
                  <a:schemeClr val="tx1">
                    <a:lumMod val="50000"/>
                    <a:lumOff val="50000"/>
                  </a:schemeClr>
                </a:solidFill>
                <a:latin typeface="Montserrat" panose="00000500000000000000" pitchFamily="2" charset="0"/>
              </a:rPr>
              <a:t>AATCC</a:t>
            </a:r>
          </a:p>
          <a:p>
            <a:pPr marL="228600" indent="-285750" algn="just" fontAlgn="base">
              <a:buFont typeface="Arial" panose="020B0604020202020204" pitchFamily="34" charset="0"/>
              <a:buChar char="•"/>
            </a:pPr>
            <a:r>
              <a:rPr lang="en-US" sz="1400">
                <a:solidFill>
                  <a:schemeClr val="tx1">
                    <a:lumMod val="50000"/>
                    <a:lumOff val="50000"/>
                  </a:schemeClr>
                </a:solidFill>
                <a:latin typeface="Montserrat" panose="00000500000000000000" pitchFamily="2" charset="0"/>
              </a:rPr>
              <a:t>American Society for Testing and Materials </a:t>
            </a:r>
            <a:r>
              <a:rPr lang="es-ES" sz="1400">
                <a:solidFill>
                  <a:schemeClr val="tx1">
                    <a:lumMod val="50000"/>
                    <a:lumOff val="50000"/>
                  </a:schemeClr>
                </a:solidFill>
                <a:latin typeface="Montserrat" panose="00000500000000000000" pitchFamily="2" charset="0"/>
              </a:rPr>
              <a:t>ASTM </a:t>
            </a:r>
          </a:p>
          <a:p>
            <a:pPr marL="228600" indent="-285750" algn="just" fontAlgn="base">
              <a:buFont typeface="Arial" panose="020B0604020202020204" pitchFamily="34" charset="0"/>
              <a:buChar char="•"/>
            </a:pPr>
            <a:r>
              <a:rPr lang="es-CO" sz="1400">
                <a:solidFill>
                  <a:schemeClr val="tx1">
                    <a:lumMod val="50000"/>
                    <a:lumOff val="50000"/>
                  </a:schemeClr>
                </a:solidFill>
                <a:latin typeface="Montserrat" panose="00000500000000000000" pitchFamily="2" charset="0"/>
              </a:rPr>
              <a:t>International </a:t>
            </a:r>
            <a:r>
              <a:rPr lang="es-CO" sz="1400" err="1">
                <a:solidFill>
                  <a:schemeClr val="tx1">
                    <a:lumMod val="50000"/>
                    <a:lumOff val="50000"/>
                  </a:schemeClr>
                </a:solidFill>
                <a:latin typeface="Montserrat" panose="00000500000000000000" pitchFamily="2" charset="0"/>
              </a:rPr>
              <a:t>Organization</a:t>
            </a:r>
            <a:r>
              <a:rPr lang="es-CO" sz="1400">
                <a:solidFill>
                  <a:schemeClr val="tx1">
                    <a:lumMod val="50000"/>
                    <a:lumOff val="50000"/>
                  </a:schemeClr>
                </a:solidFill>
                <a:latin typeface="Montserrat" panose="00000500000000000000" pitchFamily="2" charset="0"/>
              </a:rPr>
              <a:t> </a:t>
            </a:r>
            <a:r>
              <a:rPr lang="es-CO" sz="1400" err="1">
                <a:solidFill>
                  <a:schemeClr val="tx1">
                    <a:lumMod val="50000"/>
                    <a:lumOff val="50000"/>
                  </a:schemeClr>
                </a:solidFill>
                <a:latin typeface="Montserrat" panose="00000500000000000000" pitchFamily="2" charset="0"/>
              </a:rPr>
              <a:t>for</a:t>
            </a:r>
            <a:r>
              <a:rPr lang="es-CO" sz="1400">
                <a:solidFill>
                  <a:schemeClr val="tx1">
                    <a:lumMod val="50000"/>
                    <a:lumOff val="50000"/>
                  </a:schemeClr>
                </a:solidFill>
                <a:latin typeface="Montserrat" panose="00000500000000000000" pitchFamily="2" charset="0"/>
              </a:rPr>
              <a:t> </a:t>
            </a:r>
            <a:r>
              <a:rPr lang="es-CO" sz="1400" err="1">
                <a:solidFill>
                  <a:schemeClr val="tx1">
                    <a:lumMod val="50000"/>
                    <a:lumOff val="50000"/>
                  </a:schemeClr>
                </a:solidFill>
                <a:latin typeface="Montserrat" panose="00000500000000000000" pitchFamily="2" charset="0"/>
              </a:rPr>
              <a:t>Standardization</a:t>
            </a:r>
            <a:r>
              <a:rPr lang="es-CO" sz="1400">
                <a:solidFill>
                  <a:schemeClr val="tx1">
                    <a:lumMod val="50000"/>
                    <a:lumOff val="50000"/>
                  </a:schemeClr>
                </a:solidFill>
                <a:latin typeface="Montserrat" panose="00000500000000000000" pitchFamily="2" charset="0"/>
              </a:rPr>
              <a:t> </a:t>
            </a:r>
            <a:r>
              <a:rPr lang="es-ES" sz="1400">
                <a:solidFill>
                  <a:schemeClr val="tx1">
                    <a:lumMod val="50000"/>
                    <a:lumOff val="50000"/>
                  </a:schemeClr>
                </a:solidFill>
                <a:latin typeface="Montserrat" panose="00000500000000000000" pitchFamily="2" charset="0"/>
              </a:rPr>
              <a:t>ISO</a:t>
            </a:r>
          </a:p>
          <a:p>
            <a:pPr marL="228600" indent="-285750" algn="just" fontAlgn="base">
              <a:buFont typeface="Arial" panose="020B0604020202020204" pitchFamily="34" charset="0"/>
              <a:buChar char="•"/>
            </a:pPr>
            <a:r>
              <a:rPr lang="es-CO" sz="1400" err="1">
                <a:solidFill>
                  <a:schemeClr val="tx1">
                    <a:lumMod val="50000"/>
                    <a:lumOff val="50000"/>
                  </a:schemeClr>
                </a:solidFill>
                <a:latin typeface="Montserrat" panose="00000500000000000000" pitchFamily="2" charset="0"/>
              </a:rPr>
              <a:t>National</a:t>
            </a:r>
            <a:r>
              <a:rPr lang="es-CO" sz="1400">
                <a:solidFill>
                  <a:schemeClr val="tx1">
                    <a:lumMod val="50000"/>
                    <a:lumOff val="50000"/>
                  </a:schemeClr>
                </a:solidFill>
                <a:latin typeface="Montserrat" panose="00000500000000000000" pitchFamily="2" charset="0"/>
              </a:rPr>
              <a:t> </a:t>
            </a:r>
            <a:r>
              <a:rPr lang="es-CO" sz="1400" err="1">
                <a:solidFill>
                  <a:schemeClr val="tx1">
                    <a:lumMod val="50000"/>
                    <a:lumOff val="50000"/>
                  </a:schemeClr>
                </a:solidFill>
                <a:latin typeface="Montserrat" panose="00000500000000000000" pitchFamily="2" charset="0"/>
              </a:rPr>
              <a:t>Fire</a:t>
            </a:r>
            <a:r>
              <a:rPr lang="es-CO" sz="1400">
                <a:solidFill>
                  <a:schemeClr val="tx1">
                    <a:lumMod val="50000"/>
                    <a:lumOff val="50000"/>
                  </a:schemeClr>
                </a:solidFill>
                <a:latin typeface="Montserrat" panose="00000500000000000000" pitchFamily="2" charset="0"/>
              </a:rPr>
              <a:t> </a:t>
            </a:r>
            <a:r>
              <a:rPr lang="es-CO" sz="1400" err="1">
                <a:solidFill>
                  <a:schemeClr val="tx1">
                    <a:lumMod val="50000"/>
                    <a:lumOff val="50000"/>
                  </a:schemeClr>
                </a:solidFill>
                <a:latin typeface="Montserrat" panose="00000500000000000000" pitchFamily="2" charset="0"/>
              </a:rPr>
              <a:t>Protection</a:t>
            </a:r>
            <a:r>
              <a:rPr lang="es-CO" sz="1400">
                <a:solidFill>
                  <a:schemeClr val="tx1">
                    <a:lumMod val="50000"/>
                    <a:lumOff val="50000"/>
                  </a:schemeClr>
                </a:solidFill>
                <a:latin typeface="Montserrat" panose="00000500000000000000" pitchFamily="2" charset="0"/>
              </a:rPr>
              <a:t> </a:t>
            </a:r>
            <a:r>
              <a:rPr lang="es-CO" sz="1400" err="1">
                <a:solidFill>
                  <a:schemeClr val="tx1">
                    <a:lumMod val="50000"/>
                    <a:lumOff val="50000"/>
                  </a:schemeClr>
                </a:solidFill>
                <a:latin typeface="Montserrat" panose="00000500000000000000" pitchFamily="2" charset="0"/>
              </a:rPr>
              <a:t>Association</a:t>
            </a:r>
            <a:r>
              <a:rPr lang="es-CO" sz="1400">
                <a:solidFill>
                  <a:schemeClr val="tx1">
                    <a:lumMod val="50000"/>
                    <a:lumOff val="50000"/>
                  </a:schemeClr>
                </a:solidFill>
                <a:latin typeface="Montserrat" panose="00000500000000000000" pitchFamily="2" charset="0"/>
              </a:rPr>
              <a:t> </a:t>
            </a:r>
            <a:r>
              <a:rPr lang="es-ES" sz="1400">
                <a:solidFill>
                  <a:schemeClr val="tx1">
                    <a:lumMod val="50000"/>
                    <a:lumOff val="50000"/>
                  </a:schemeClr>
                </a:solidFill>
                <a:latin typeface="Montserrat" panose="00000500000000000000" pitchFamily="2" charset="0"/>
              </a:rPr>
              <a:t>NFPA</a:t>
            </a:r>
          </a:p>
          <a:p>
            <a:pPr marL="228600" indent="-285750" algn="just" fontAlgn="base">
              <a:buFont typeface="Arial" panose="020B0604020202020204" pitchFamily="34" charset="0"/>
              <a:buChar char="•"/>
            </a:pPr>
            <a:r>
              <a:rPr lang="es-ES" sz="1400">
                <a:solidFill>
                  <a:schemeClr val="tx1">
                    <a:lumMod val="50000"/>
                    <a:lumOff val="50000"/>
                  </a:schemeClr>
                </a:solidFill>
                <a:latin typeface="Montserrat" panose="00000500000000000000" pitchFamily="2" charset="0"/>
              </a:rPr>
              <a:t>Asociación Internacional para la Investigación y Pruebas en el Campo de la Ecología Textil y del Cuero OEKO-TEX.</a:t>
            </a:r>
          </a:p>
        </p:txBody>
      </p:sp>
      <p:pic>
        <p:nvPicPr>
          <p:cNvPr id="8" name="Picture 4" descr="Resultado de imagen para Ast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703" y="5095611"/>
            <a:ext cx="877106" cy="80474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a:clrChange>
              <a:clrFrom>
                <a:srgbClr val="FFFFFF"/>
              </a:clrFrom>
              <a:clrTo>
                <a:srgbClr val="FFFFFF">
                  <a:alpha val="0"/>
                </a:srgbClr>
              </a:clrTo>
            </a:clrChange>
          </a:blip>
          <a:stretch>
            <a:fillRect/>
          </a:stretch>
        </p:blipFill>
        <p:spPr>
          <a:xfrm>
            <a:off x="645715" y="5104590"/>
            <a:ext cx="1249219" cy="795766"/>
          </a:xfrm>
          <a:prstGeom prst="rect">
            <a:avLst/>
          </a:prstGeom>
        </p:spPr>
      </p:pic>
      <p:pic>
        <p:nvPicPr>
          <p:cNvPr id="10" name="Imagen 9"/>
          <p:cNvPicPr>
            <a:picLocks noChangeAspect="1"/>
          </p:cNvPicPr>
          <p:nvPr/>
        </p:nvPicPr>
        <p:blipFill>
          <a:blip r:embed="rId5"/>
          <a:stretch>
            <a:fillRect/>
          </a:stretch>
        </p:blipFill>
        <p:spPr>
          <a:xfrm>
            <a:off x="3293578" y="5072189"/>
            <a:ext cx="751821" cy="851588"/>
          </a:xfrm>
          <a:prstGeom prst="rect">
            <a:avLst/>
          </a:prstGeom>
        </p:spPr>
      </p:pic>
      <p:pic>
        <p:nvPicPr>
          <p:cNvPr id="13" name="Imagen 12"/>
          <p:cNvPicPr>
            <a:picLocks noChangeAspect="1"/>
          </p:cNvPicPr>
          <p:nvPr/>
        </p:nvPicPr>
        <p:blipFill rotWithShape="1">
          <a:blip r:embed="rId6" cstate="print">
            <a:extLst>
              <a:ext uri="{28A0092B-C50C-407E-A947-70E740481C1C}">
                <a14:useLocalDpi xmlns:a14="http://schemas.microsoft.com/office/drawing/2010/main" val="0"/>
              </a:ext>
            </a:extLst>
          </a:blip>
          <a:srcRect t="32730" b="32730"/>
          <a:stretch/>
        </p:blipFill>
        <p:spPr>
          <a:xfrm>
            <a:off x="459645" y="1102904"/>
            <a:ext cx="3393368" cy="915809"/>
          </a:xfrm>
          <a:prstGeom prst="rect">
            <a:avLst/>
          </a:prstGeom>
        </p:spPr>
      </p:pic>
      <p:pic>
        <p:nvPicPr>
          <p:cNvPr id="14" name="Imagen 13">
            <a:extLst>
              <a:ext uri="{FF2B5EF4-FFF2-40B4-BE49-F238E27FC236}">
                <a16:creationId xmlns:a16="http://schemas.microsoft.com/office/drawing/2014/main" id="{980EB9A1-554F-374B-AE22-2CC67496C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9702" y="6198191"/>
            <a:ext cx="1342585" cy="403867"/>
          </a:xfrm>
          <a:prstGeom prst="rect">
            <a:avLst/>
          </a:prstGeom>
        </p:spPr>
      </p:pic>
      <p:pic>
        <p:nvPicPr>
          <p:cNvPr id="6146" name="Picture 2" descr="Organización Internacional de Normalización - Wikipedia, la enciclopedia  libre">
            <a:extLst>
              <a:ext uri="{FF2B5EF4-FFF2-40B4-BE49-F238E27FC236}">
                <a16:creationId xmlns:a16="http://schemas.microsoft.com/office/drawing/2014/main" id="{E3BAD6F6-3636-ED4D-9E1D-A0546F3171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6168" y="5041984"/>
            <a:ext cx="957521" cy="88179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C088972-952D-6596-B3A6-56C725831F88}"/>
              </a:ext>
            </a:extLst>
          </p:cNvPr>
          <p:cNvSpPr txBox="1"/>
          <p:nvPr/>
        </p:nvSpPr>
        <p:spPr>
          <a:xfrm>
            <a:off x="8018092" y="5010624"/>
            <a:ext cx="39424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solidFill>
                  <a:schemeClr val="tx1">
                    <a:lumMod val="50000"/>
                    <a:lumOff val="50000"/>
                  </a:schemeClr>
                </a:solidFill>
                <a:latin typeface="Montserrat" panose="00000500000000000000" pitchFamily="2" charset="0"/>
                <a:cs typeface="Calibri"/>
              </a:rPr>
              <a:t>*Asociaciones privadas que se encargan de investigar y crear métodos que forman un estándar para probar esos beneficios.</a:t>
            </a:r>
            <a:endParaRPr lang="es-ES" sz="1200">
              <a:solidFill>
                <a:schemeClr val="tx1">
                  <a:lumMod val="50000"/>
                  <a:lumOff val="50000"/>
                </a:schemeClr>
              </a:solidFill>
              <a:latin typeface="Montserrat" panose="00000500000000000000" pitchFamily="2" charset="0"/>
            </a:endParaRPr>
          </a:p>
        </p:txBody>
      </p:sp>
      <p:pic>
        <p:nvPicPr>
          <p:cNvPr id="5" name="Imagen 4" descr="Diagrama&#10;&#10;Descripción generada automáticamente">
            <a:extLst>
              <a:ext uri="{FF2B5EF4-FFF2-40B4-BE49-F238E27FC236}">
                <a16:creationId xmlns:a16="http://schemas.microsoft.com/office/drawing/2014/main" id="{67EBDDE5-0CC5-D6B6-EA35-C99866FBAC4C}"/>
              </a:ext>
            </a:extLst>
          </p:cNvPr>
          <p:cNvPicPr>
            <a:picLocks noChangeAspect="1"/>
          </p:cNvPicPr>
          <p:nvPr/>
        </p:nvPicPr>
        <p:blipFill rotWithShape="1">
          <a:blip r:embed="rId9">
            <a:extLst>
              <a:ext uri="{28A0092B-C50C-407E-A947-70E740481C1C}">
                <a14:useLocalDpi xmlns:a14="http://schemas.microsoft.com/office/drawing/2010/main" val="0"/>
              </a:ext>
            </a:extLst>
          </a:blip>
          <a:srcRect r="51567" b="-3191"/>
          <a:stretch/>
        </p:blipFill>
        <p:spPr>
          <a:xfrm>
            <a:off x="5257741" y="4829201"/>
            <a:ext cx="1135300" cy="1301600"/>
          </a:xfrm>
          <a:prstGeom prst="rect">
            <a:avLst/>
          </a:prstGeom>
        </p:spPr>
      </p:pic>
    </p:spTree>
    <p:extLst>
      <p:ext uri="{BB962C8B-B14F-4D97-AF65-F5344CB8AC3E}">
        <p14:creationId xmlns:p14="http://schemas.microsoft.com/office/powerpoint/2010/main" val="132493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7" descr="Imagen que contiene interior, persona, hombre, tabla&#10;&#10;Descripción generada automáticamente">
            <a:extLst>
              <a:ext uri="{FF2B5EF4-FFF2-40B4-BE49-F238E27FC236}">
                <a16:creationId xmlns:a16="http://schemas.microsoft.com/office/drawing/2014/main" id="{CB9B71B6-1148-46D1-9FB8-59CCE64D1978}"/>
              </a:ext>
            </a:extLst>
          </p:cNvPr>
          <p:cNvPicPr>
            <a:picLocks noGrp="1" noChangeAspect="1"/>
          </p:cNvPicPr>
          <p:nvPr>
            <p:ph idx="1"/>
          </p:nvPr>
        </p:nvPicPr>
        <p:blipFill>
          <a:blip r:embed="rId3"/>
          <a:stretch>
            <a:fillRect/>
          </a:stretch>
        </p:blipFill>
        <p:spPr>
          <a:xfrm>
            <a:off x="1" y="-2610"/>
            <a:ext cx="12192000" cy="6860312"/>
          </a:xfrm>
        </p:spPr>
      </p:pic>
      <p:sp>
        <p:nvSpPr>
          <p:cNvPr id="20" name="Rectángulo 19">
            <a:extLst>
              <a:ext uri="{FF2B5EF4-FFF2-40B4-BE49-F238E27FC236}">
                <a16:creationId xmlns:a16="http://schemas.microsoft.com/office/drawing/2014/main" id="{52391CF9-BB56-6D44-B667-BDC58F834F85}"/>
              </a:ext>
            </a:extLst>
          </p:cNvPr>
          <p:cNvSpPr/>
          <p:nvPr/>
        </p:nvSpPr>
        <p:spPr>
          <a:xfrm>
            <a:off x="-1" y="11016"/>
            <a:ext cx="12192000" cy="6858000"/>
          </a:xfrm>
          <a:prstGeom prst="rect">
            <a:avLst/>
          </a:prstGeom>
          <a:solidFill>
            <a:schemeClr val="bg1">
              <a:alpha val="782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1A789936-E48C-154F-A569-59804C8A03DB}"/>
              </a:ext>
            </a:extLst>
          </p:cNvPr>
          <p:cNvSpPr/>
          <p:nvPr/>
        </p:nvSpPr>
        <p:spPr>
          <a:xfrm>
            <a:off x="923621" y="3270577"/>
            <a:ext cx="3089556" cy="2215991"/>
          </a:xfrm>
          <a:prstGeom prst="rect">
            <a:avLst/>
          </a:prstGeom>
        </p:spPr>
        <p:txBody>
          <a:bodyPr wrap="square">
            <a:spAutoFit/>
          </a:bodyPr>
          <a:lstStyle/>
          <a:p>
            <a:r>
              <a:rPr lang="es-ES" sz="13800" b="1">
                <a:solidFill>
                  <a:schemeClr val="tx1">
                    <a:lumMod val="75000"/>
                    <a:lumOff val="25000"/>
                  </a:schemeClr>
                </a:solidFill>
                <a:latin typeface="Montserrat" panose="00000500000000000000" pitchFamily="2" charset="0"/>
              </a:rPr>
              <a:t>80</a:t>
            </a:r>
            <a:endParaRPr lang="es-ES" sz="7200" b="1">
              <a:solidFill>
                <a:schemeClr val="tx1">
                  <a:lumMod val="75000"/>
                  <a:lumOff val="25000"/>
                </a:schemeClr>
              </a:solidFill>
            </a:endParaRPr>
          </a:p>
        </p:txBody>
      </p:sp>
      <p:sp>
        <p:nvSpPr>
          <p:cNvPr id="9" name="CuadroTexto 8">
            <a:extLst>
              <a:ext uri="{FF2B5EF4-FFF2-40B4-BE49-F238E27FC236}">
                <a16:creationId xmlns:a16="http://schemas.microsoft.com/office/drawing/2014/main" id="{C9287DD8-2714-6D42-8586-419D32ADF41B}"/>
              </a:ext>
            </a:extLst>
          </p:cNvPr>
          <p:cNvSpPr txBox="1"/>
          <p:nvPr/>
        </p:nvSpPr>
        <p:spPr>
          <a:xfrm>
            <a:off x="922045" y="4978737"/>
            <a:ext cx="2590800" cy="1015663"/>
          </a:xfrm>
          <a:prstGeom prst="rect">
            <a:avLst/>
          </a:prstGeom>
          <a:noFill/>
        </p:spPr>
        <p:txBody>
          <a:bodyPr wrap="square">
            <a:spAutoFit/>
          </a:bodyPr>
          <a:lstStyle/>
          <a:p>
            <a:r>
              <a:rPr lang="es-ES" sz="6000" b="1">
                <a:solidFill>
                  <a:srgbClr val="BB1A1C"/>
                </a:solidFill>
                <a:latin typeface="Montserrat" panose="00000500000000000000" pitchFamily="2" charset="0"/>
              </a:rPr>
              <a:t>AÑOS</a:t>
            </a:r>
            <a:endParaRPr lang="es-CO" sz="6000">
              <a:solidFill>
                <a:srgbClr val="BB1A1C"/>
              </a:solidFill>
            </a:endParaRPr>
          </a:p>
        </p:txBody>
      </p:sp>
      <p:sp>
        <p:nvSpPr>
          <p:cNvPr id="11" name="CuadroTexto 10">
            <a:extLst>
              <a:ext uri="{FF2B5EF4-FFF2-40B4-BE49-F238E27FC236}">
                <a16:creationId xmlns:a16="http://schemas.microsoft.com/office/drawing/2014/main" id="{953392AB-250E-2042-BD8A-8B3F1F0339BC}"/>
              </a:ext>
            </a:extLst>
          </p:cNvPr>
          <p:cNvSpPr txBox="1"/>
          <p:nvPr/>
        </p:nvSpPr>
        <p:spPr>
          <a:xfrm>
            <a:off x="-1" y="871731"/>
            <a:ext cx="4156356" cy="461665"/>
          </a:xfrm>
          <a:prstGeom prst="rect">
            <a:avLst/>
          </a:prstGeom>
          <a:solidFill>
            <a:schemeClr val="tx1">
              <a:lumMod val="75000"/>
              <a:lumOff val="25000"/>
            </a:schemeClr>
          </a:solidFill>
        </p:spPr>
        <p:txBody>
          <a:bodyPr wrap="square">
            <a:spAutoFit/>
          </a:bodyPr>
          <a:lstStyle/>
          <a:p>
            <a:r>
              <a:rPr lang="es-ES" sz="2400">
                <a:solidFill>
                  <a:schemeClr val="bg1"/>
                </a:solidFill>
                <a:latin typeface="Montserrat" panose="00000500000000000000" pitchFamily="2" charset="0"/>
              </a:rPr>
              <a:t>Respaldo y cumplimiento</a:t>
            </a:r>
            <a:endParaRPr lang="es-CO" sz="2400"/>
          </a:p>
        </p:txBody>
      </p:sp>
      <p:sp>
        <p:nvSpPr>
          <p:cNvPr id="12" name="CuadroTexto 11">
            <a:extLst>
              <a:ext uri="{FF2B5EF4-FFF2-40B4-BE49-F238E27FC236}">
                <a16:creationId xmlns:a16="http://schemas.microsoft.com/office/drawing/2014/main" id="{26FA3B27-17C1-174A-9A17-0AD710278B4F}"/>
              </a:ext>
            </a:extLst>
          </p:cNvPr>
          <p:cNvSpPr txBox="1"/>
          <p:nvPr/>
        </p:nvSpPr>
        <p:spPr>
          <a:xfrm>
            <a:off x="0" y="438153"/>
            <a:ext cx="5663103" cy="461665"/>
          </a:xfrm>
          <a:prstGeom prst="rect">
            <a:avLst/>
          </a:prstGeom>
          <a:solidFill>
            <a:srgbClr val="BB1A1C"/>
          </a:solidFill>
        </p:spPr>
        <p:txBody>
          <a:bodyPr wrap="square" lIns="91440" tIns="45720" rIns="91440" bIns="45720" anchor="t">
            <a:spAutoFit/>
          </a:bodyPr>
          <a:lstStyle/>
          <a:p>
            <a:r>
              <a:rPr lang="es-ES" sz="2400" b="1">
                <a:solidFill>
                  <a:schemeClr val="bg1"/>
                </a:solidFill>
                <a:latin typeface="Montserrat"/>
              </a:rPr>
              <a:t>Laboratorio Aseguramiento Textil</a:t>
            </a:r>
            <a:endParaRPr lang="es-CO" sz="2400" b="1">
              <a:solidFill>
                <a:schemeClr val="bg1"/>
              </a:solidFill>
            </a:endParaRPr>
          </a:p>
        </p:txBody>
      </p:sp>
      <p:sp>
        <p:nvSpPr>
          <p:cNvPr id="8" name="Rectángulo 7">
            <a:extLst>
              <a:ext uri="{FF2B5EF4-FFF2-40B4-BE49-F238E27FC236}">
                <a16:creationId xmlns:a16="http://schemas.microsoft.com/office/drawing/2014/main" id="{F94FCCD1-D351-0E43-BE5F-350D0CD504F9}"/>
              </a:ext>
            </a:extLst>
          </p:cNvPr>
          <p:cNvSpPr/>
          <p:nvPr/>
        </p:nvSpPr>
        <p:spPr>
          <a:xfrm>
            <a:off x="8019766" y="986884"/>
            <a:ext cx="3404058" cy="2215991"/>
          </a:xfrm>
          <a:prstGeom prst="rect">
            <a:avLst/>
          </a:prstGeom>
        </p:spPr>
        <p:txBody>
          <a:bodyPr wrap="square">
            <a:spAutoFit/>
          </a:bodyPr>
          <a:lstStyle/>
          <a:p>
            <a:r>
              <a:rPr lang="es-ES" sz="13800" b="1">
                <a:solidFill>
                  <a:schemeClr val="tx1">
                    <a:lumMod val="75000"/>
                    <a:lumOff val="25000"/>
                  </a:schemeClr>
                </a:solidFill>
                <a:latin typeface="Montserrat" panose="00000500000000000000" pitchFamily="2" charset="0"/>
              </a:rPr>
              <a:t>140</a:t>
            </a:r>
            <a:endParaRPr lang="es-ES" sz="7200" b="1">
              <a:solidFill>
                <a:schemeClr val="tx1">
                  <a:lumMod val="75000"/>
                  <a:lumOff val="25000"/>
                </a:schemeClr>
              </a:solidFill>
            </a:endParaRPr>
          </a:p>
        </p:txBody>
      </p:sp>
      <p:sp>
        <p:nvSpPr>
          <p:cNvPr id="10" name="CuadroTexto 9">
            <a:extLst>
              <a:ext uri="{FF2B5EF4-FFF2-40B4-BE49-F238E27FC236}">
                <a16:creationId xmlns:a16="http://schemas.microsoft.com/office/drawing/2014/main" id="{EB30AEB5-9C9C-F248-8375-8C56E2FF432E}"/>
              </a:ext>
            </a:extLst>
          </p:cNvPr>
          <p:cNvSpPr txBox="1"/>
          <p:nvPr/>
        </p:nvSpPr>
        <p:spPr>
          <a:xfrm>
            <a:off x="8100702" y="2783728"/>
            <a:ext cx="3221186" cy="769441"/>
          </a:xfrm>
          <a:prstGeom prst="rect">
            <a:avLst/>
          </a:prstGeom>
          <a:noFill/>
        </p:spPr>
        <p:txBody>
          <a:bodyPr wrap="square">
            <a:spAutoFit/>
          </a:bodyPr>
          <a:lstStyle/>
          <a:p>
            <a:r>
              <a:rPr lang="es-ES" sz="4400" b="1">
                <a:solidFill>
                  <a:srgbClr val="BB1A1C"/>
                </a:solidFill>
                <a:latin typeface="Montserrat" panose="00000500000000000000" pitchFamily="2" charset="0"/>
              </a:rPr>
              <a:t>MÉTODOS</a:t>
            </a:r>
            <a:endParaRPr lang="es-CO" sz="4400">
              <a:solidFill>
                <a:srgbClr val="BB1A1C"/>
              </a:solidFill>
            </a:endParaRPr>
          </a:p>
        </p:txBody>
      </p:sp>
      <p:sp>
        <p:nvSpPr>
          <p:cNvPr id="15" name="CuadroTexto 14">
            <a:extLst>
              <a:ext uri="{FF2B5EF4-FFF2-40B4-BE49-F238E27FC236}">
                <a16:creationId xmlns:a16="http://schemas.microsoft.com/office/drawing/2014/main" id="{DEBEC575-DF51-4794-AB4A-11B95B0E5B55}"/>
              </a:ext>
            </a:extLst>
          </p:cNvPr>
          <p:cNvSpPr txBox="1"/>
          <p:nvPr/>
        </p:nvSpPr>
        <p:spPr>
          <a:xfrm>
            <a:off x="7928781" y="3668132"/>
            <a:ext cx="1790735" cy="400110"/>
          </a:xfrm>
          <a:prstGeom prst="rect">
            <a:avLst/>
          </a:prstGeom>
          <a:noFill/>
        </p:spPr>
        <p:txBody>
          <a:bodyPr wrap="square" lIns="91440" tIns="45720" rIns="91440" bIns="45720" anchor="t">
            <a:spAutoFit/>
          </a:bodyPr>
          <a:lstStyle/>
          <a:p>
            <a:r>
              <a:rPr lang="es-ES" sz="2000">
                <a:solidFill>
                  <a:schemeClr val="tx1">
                    <a:lumMod val="75000"/>
                    <a:lumOff val="25000"/>
                  </a:schemeClr>
                </a:solidFill>
                <a:latin typeface="Montserrat"/>
              </a:rPr>
              <a:t>100 FÍSICOS</a:t>
            </a:r>
            <a:endParaRPr lang="es-ES">
              <a:solidFill>
                <a:schemeClr val="tx1">
                  <a:lumMod val="75000"/>
                  <a:lumOff val="25000"/>
                </a:schemeClr>
              </a:solidFill>
            </a:endParaRPr>
          </a:p>
        </p:txBody>
      </p:sp>
      <p:sp>
        <p:nvSpPr>
          <p:cNvPr id="16" name="CuadroTexto 15">
            <a:extLst>
              <a:ext uri="{FF2B5EF4-FFF2-40B4-BE49-F238E27FC236}">
                <a16:creationId xmlns:a16="http://schemas.microsoft.com/office/drawing/2014/main" id="{34564EC6-6294-4895-8373-63DD43BD0AE2}"/>
              </a:ext>
            </a:extLst>
          </p:cNvPr>
          <p:cNvSpPr txBox="1"/>
          <p:nvPr/>
        </p:nvSpPr>
        <p:spPr>
          <a:xfrm>
            <a:off x="9766134" y="3666462"/>
            <a:ext cx="1996665" cy="400110"/>
          </a:xfrm>
          <a:prstGeom prst="rect">
            <a:avLst/>
          </a:prstGeom>
          <a:noFill/>
        </p:spPr>
        <p:txBody>
          <a:bodyPr wrap="square" lIns="91440" tIns="45720" rIns="91440" bIns="45720" anchor="t">
            <a:spAutoFit/>
          </a:bodyPr>
          <a:lstStyle/>
          <a:p>
            <a:r>
              <a:rPr lang="es-ES" sz="2000">
                <a:solidFill>
                  <a:schemeClr val="tx1">
                    <a:lumMod val="75000"/>
                    <a:lumOff val="25000"/>
                  </a:schemeClr>
                </a:solidFill>
                <a:latin typeface="Montserrat"/>
              </a:rPr>
              <a:t>40 QUÍMICOS</a:t>
            </a:r>
          </a:p>
        </p:txBody>
      </p:sp>
      <p:pic>
        <p:nvPicPr>
          <p:cNvPr id="21" name="Imagen 20">
            <a:extLst>
              <a:ext uri="{FF2B5EF4-FFF2-40B4-BE49-F238E27FC236}">
                <a16:creationId xmlns:a16="http://schemas.microsoft.com/office/drawing/2014/main" id="{F7B28333-3789-BA43-908B-3373DE208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214" y="5994400"/>
            <a:ext cx="1342585" cy="403867"/>
          </a:xfrm>
          <a:prstGeom prst="rect">
            <a:avLst/>
          </a:prstGeom>
        </p:spPr>
      </p:pic>
      <p:pic>
        <p:nvPicPr>
          <p:cNvPr id="4" name="Imagen 3">
            <a:extLst>
              <a:ext uri="{FF2B5EF4-FFF2-40B4-BE49-F238E27FC236}">
                <a16:creationId xmlns:a16="http://schemas.microsoft.com/office/drawing/2014/main" id="{9A19A42F-3614-7B43-B107-CF2B87996E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6859" y="2332342"/>
            <a:ext cx="2668239" cy="2668239"/>
          </a:xfrm>
          <a:prstGeom prst="rect">
            <a:avLst/>
          </a:prstGeom>
        </p:spPr>
      </p:pic>
    </p:spTree>
    <p:extLst>
      <p:ext uri="{BB962C8B-B14F-4D97-AF65-F5344CB8AC3E}">
        <p14:creationId xmlns:p14="http://schemas.microsoft.com/office/powerpoint/2010/main" val="391009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ACB4E1-8BE5-6747-92BB-C958AF8FF4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926" r="-1"/>
          <a:stretch/>
        </p:blipFill>
        <p:spPr>
          <a:xfrm>
            <a:off x="0" y="0"/>
            <a:ext cx="12192121" cy="6858000"/>
          </a:xfrm>
          <a:prstGeom prst="rect">
            <a:avLst/>
          </a:prstGeom>
        </p:spPr>
      </p:pic>
      <p:sp>
        <p:nvSpPr>
          <p:cNvPr id="6" name="Rectángulo 5">
            <a:extLst>
              <a:ext uri="{FF2B5EF4-FFF2-40B4-BE49-F238E27FC236}">
                <a16:creationId xmlns:a16="http://schemas.microsoft.com/office/drawing/2014/main" id="{6897CB60-F457-BF4D-8783-80EA143369B0}"/>
              </a:ext>
            </a:extLst>
          </p:cNvPr>
          <p:cNvSpPr/>
          <p:nvPr/>
        </p:nvSpPr>
        <p:spPr>
          <a:xfrm>
            <a:off x="0" y="0"/>
            <a:ext cx="12192000" cy="6858000"/>
          </a:xfrm>
          <a:prstGeom prst="rect">
            <a:avLst/>
          </a:prstGeom>
          <a:solidFill>
            <a:schemeClr val="bg1">
              <a:alpha val="782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FA4D864F-0FE9-3D40-A125-8582829BA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0214" y="5994400"/>
            <a:ext cx="1342585" cy="403867"/>
          </a:xfrm>
          <a:prstGeom prst="rect">
            <a:avLst/>
          </a:prstGeom>
        </p:spPr>
      </p:pic>
      <p:pic>
        <p:nvPicPr>
          <p:cNvPr id="9" name="Gráfico 8">
            <a:extLst>
              <a:ext uri="{FF2B5EF4-FFF2-40B4-BE49-F238E27FC236}">
                <a16:creationId xmlns:a16="http://schemas.microsoft.com/office/drawing/2014/main" id="{85DB774F-4A45-434C-A106-B9CEFEA02D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1290" y="2430334"/>
            <a:ext cx="2669419" cy="1997331"/>
          </a:xfrm>
          <a:prstGeom prst="rect">
            <a:avLst/>
          </a:prstGeom>
        </p:spPr>
      </p:pic>
      <p:pic>
        <p:nvPicPr>
          <p:cNvPr id="8" name="Gráfico 7">
            <a:extLst>
              <a:ext uri="{FF2B5EF4-FFF2-40B4-BE49-F238E27FC236}">
                <a16:creationId xmlns:a16="http://schemas.microsoft.com/office/drawing/2014/main" id="{6F2DB569-6D24-6644-A0AF-DA6C9A6AA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7543" y="3162495"/>
            <a:ext cx="1929922" cy="533009"/>
          </a:xfrm>
          <a:prstGeom prst="rect">
            <a:avLst/>
          </a:prstGeom>
        </p:spPr>
      </p:pic>
    </p:spTree>
    <p:extLst>
      <p:ext uri="{BB962C8B-B14F-4D97-AF65-F5344CB8AC3E}">
        <p14:creationId xmlns:p14="http://schemas.microsoft.com/office/powerpoint/2010/main" val="300275003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455278B-7CFA-0749-A261-9C731B210A8B}"/>
              </a:ext>
            </a:extLst>
          </p:cNvPr>
          <p:cNvPicPr>
            <a:picLocks noChangeAspect="1"/>
          </p:cNvPicPr>
          <p:nvPr/>
        </p:nvPicPr>
        <p:blipFill rotWithShape="1">
          <a:blip r:embed="rId3">
            <a:extLst>
              <a:ext uri="{28A0092B-C50C-407E-A947-70E740481C1C}">
                <a14:useLocalDpi xmlns:a14="http://schemas.microsoft.com/office/drawing/2010/main" val="0"/>
              </a:ext>
            </a:extLst>
          </a:blip>
          <a:srcRect l="65256" t="-73" r="8957" b="73"/>
          <a:stretch/>
        </p:blipFill>
        <p:spPr>
          <a:xfrm>
            <a:off x="9438292" y="-27661"/>
            <a:ext cx="2753708" cy="6903279"/>
          </a:xfrm>
          <a:prstGeom prst="rect">
            <a:avLst/>
          </a:prstGeom>
        </p:spPr>
      </p:pic>
      <p:sp>
        <p:nvSpPr>
          <p:cNvPr id="16" name="Rectángulo 15">
            <a:extLst>
              <a:ext uri="{FF2B5EF4-FFF2-40B4-BE49-F238E27FC236}">
                <a16:creationId xmlns:a16="http://schemas.microsoft.com/office/drawing/2014/main" id="{7480D68C-91D1-B34E-9F10-09D6C6656DFD}"/>
              </a:ext>
            </a:extLst>
          </p:cNvPr>
          <p:cNvSpPr/>
          <p:nvPr/>
        </p:nvSpPr>
        <p:spPr>
          <a:xfrm>
            <a:off x="9420701" y="-45279"/>
            <a:ext cx="2770748" cy="6903279"/>
          </a:xfrm>
          <a:prstGeom prst="rect">
            <a:avLst/>
          </a:prstGeom>
          <a:solidFill>
            <a:schemeClr val="tx1">
              <a:lumMod val="85000"/>
              <a:lumOff val="15000"/>
              <a:alpha val="73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AutoShape 2" descr="Directorio Oficial de Acreditados — ON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a:off x="3615396" y="536038"/>
            <a:ext cx="6442211" cy="584775"/>
          </a:xfrm>
          <a:prstGeom prst="rect">
            <a:avLst/>
          </a:prstGeom>
        </p:spPr>
        <p:txBody>
          <a:bodyPr wrap="square">
            <a:spAutoFit/>
          </a:bodyPr>
          <a:lstStyle/>
          <a:p>
            <a:r>
              <a:rPr lang="es-ES" sz="1600" b="1">
                <a:solidFill>
                  <a:schemeClr val="tx1">
                    <a:lumMod val="50000"/>
                    <a:lumOff val="50000"/>
                  </a:schemeClr>
                </a:solidFill>
                <a:latin typeface="Montserrat" panose="00000500000000000000" pitchFamily="2" charset="0"/>
              </a:rPr>
              <a:t>RESPALDO Y CUMPLIMIENTO </a:t>
            </a:r>
          </a:p>
          <a:p>
            <a:r>
              <a:rPr lang="es-ES" sz="1600">
                <a:solidFill>
                  <a:schemeClr val="tx1">
                    <a:lumMod val="50000"/>
                    <a:lumOff val="50000"/>
                  </a:schemeClr>
                </a:solidFill>
                <a:latin typeface="Montserrat" panose="00000500000000000000" pitchFamily="2" charset="0"/>
              </a:rPr>
              <a:t>Laboratorio de Aseguramiento Textil - Lafayette.  </a:t>
            </a:r>
            <a:endParaRPr lang="es-ES" sz="1600">
              <a:solidFill>
                <a:schemeClr val="tx1">
                  <a:lumMod val="50000"/>
                  <a:lumOff val="50000"/>
                </a:schemeClr>
              </a:solidFill>
            </a:endParaRPr>
          </a:p>
        </p:txBody>
      </p:sp>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t="32730" b="32730"/>
          <a:stretch/>
        </p:blipFill>
        <p:spPr>
          <a:xfrm>
            <a:off x="381670" y="489836"/>
            <a:ext cx="3020576" cy="815199"/>
          </a:xfrm>
          <a:prstGeom prst="rect">
            <a:avLst/>
          </a:prstGeom>
        </p:spPr>
      </p:pic>
      <p:cxnSp>
        <p:nvCxnSpPr>
          <p:cNvPr id="9" name="Conector recto 8"/>
          <p:cNvCxnSpPr/>
          <p:nvPr/>
        </p:nvCxnSpPr>
        <p:spPr>
          <a:xfrm>
            <a:off x="3419836" y="410320"/>
            <a:ext cx="0" cy="8362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upo 7">
            <a:extLst>
              <a:ext uri="{FF2B5EF4-FFF2-40B4-BE49-F238E27FC236}">
                <a16:creationId xmlns:a16="http://schemas.microsoft.com/office/drawing/2014/main" id="{30D8D08C-D434-4530-9CA4-5B4D8FD9EFBE}"/>
              </a:ext>
            </a:extLst>
          </p:cNvPr>
          <p:cNvGrpSpPr/>
          <p:nvPr/>
        </p:nvGrpSpPr>
        <p:grpSpPr>
          <a:xfrm>
            <a:off x="615021" y="5383533"/>
            <a:ext cx="4587600" cy="1064147"/>
            <a:chOff x="4756188" y="4840832"/>
            <a:chExt cx="6810375" cy="1524000"/>
          </a:xfrm>
        </p:grpSpPr>
        <p:pic>
          <p:nvPicPr>
            <p:cNvPr id="2" name="Imagen 1">
              <a:extLst>
                <a:ext uri="{FF2B5EF4-FFF2-40B4-BE49-F238E27FC236}">
                  <a16:creationId xmlns:a16="http://schemas.microsoft.com/office/drawing/2014/main" id="{2FE3AD12-674C-40F0-8AEC-C919BAF58354}"/>
                </a:ext>
              </a:extLst>
            </p:cNvPr>
            <p:cNvPicPr>
              <a:picLocks noChangeAspect="1"/>
            </p:cNvPicPr>
            <p:nvPr/>
          </p:nvPicPr>
          <p:blipFill>
            <a:blip r:embed="rId5"/>
            <a:stretch>
              <a:fillRect/>
            </a:stretch>
          </p:blipFill>
          <p:spPr>
            <a:xfrm>
              <a:off x="4756188" y="5669507"/>
              <a:ext cx="6810375" cy="695325"/>
            </a:xfrm>
            <a:prstGeom prst="rect">
              <a:avLst/>
            </a:prstGeom>
          </p:spPr>
        </p:pic>
        <p:pic>
          <p:nvPicPr>
            <p:cNvPr id="3" name="Imagen 2">
              <a:extLst>
                <a:ext uri="{FF2B5EF4-FFF2-40B4-BE49-F238E27FC236}">
                  <a16:creationId xmlns:a16="http://schemas.microsoft.com/office/drawing/2014/main" id="{C913001D-F9D8-428E-93DB-1936F75FC14D}"/>
                </a:ext>
              </a:extLst>
            </p:cNvPr>
            <p:cNvPicPr>
              <a:picLocks noChangeAspect="1"/>
            </p:cNvPicPr>
            <p:nvPr/>
          </p:nvPicPr>
          <p:blipFill>
            <a:blip r:embed="rId6"/>
            <a:stretch>
              <a:fillRect/>
            </a:stretch>
          </p:blipFill>
          <p:spPr>
            <a:xfrm>
              <a:off x="4756188" y="4840832"/>
              <a:ext cx="5210175" cy="828675"/>
            </a:xfrm>
            <a:prstGeom prst="rect">
              <a:avLst/>
            </a:prstGeom>
          </p:spPr>
        </p:pic>
      </p:grpSp>
      <p:sp>
        <p:nvSpPr>
          <p:cNvPr id="11" name="Rectángulo 10">
            <a:extLst>
              <a:ext uri="{FF2B5EF4-FFF2-40B4-BE49-F238E27FC236}">
                <a16:creationId xmlns:a16="http://schemas.microsoft.com/office/drawing/2014/main" id="{194F28ED-02C6-4903-BED3-EFA5783A2B02}"/>
              </a:ext>
            </a:extLst>
          </p:cNvPr>
          <p:cNvSpPr/>
          <p:nvPr/>
        </p:nvSpPr>
        <p:spPr>
          <a:xfrm>
            <a:off x="460375" y="1769995"/>
            <a:ext cx="2909771" cy="309572"/>
          </a:xfrm>
          <a:prstGeom prst="rect">
            <a:avLst/>
          </a:prstGeom>
        </p:spPr>
        <p:txBody>
          <a:bodyPr wrap="none">
            <a:spAutoFit/>
          </a:bodyPr>
          <a:lstStyle/>
          <a:p>
            <a:pPr lvl="0" algn="just">
              <a:lnSpc>
                <a:spcPct val="107000"/>
              </a:lnSpc>
              <a:spcAft>
                <a:spcPts val="0"/>
              </a:spcAft>
            </a:pPr>
            <a:r>
              <a:rPr lang="es-ES" sz="1400" b="1">
                <a:solidFill>
                  <a:srgbClr val="BB1A1C"/>
                </a:solidFill>
                <a:latin typeface="Montserrat" pitchFamily="2" charset="77"/>
                <a:ea typeface="Calibri" panose="020F0502020204030204" pitchFamily="34" charset="0"/>
                <a:cs typeface="Times New Roman" panose="02020603050405020304" pitchFamily="18" charset="0"/>
              </a:rPr>
              <a:t>¿QUÉ ES LA ACREDITACIÓN?</a:t>
            </a:r>
            <a:endParaRPr lang="es-CO" sz="1200" b="1">
              <a:solidFill>
                <a:srgbClr val="BB1A1C"/>
              </a:solidFill>
              <a:effectLst/>
              <a:latin typeface="Montserrat" pitchFamily="2" charset="77"/>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263B0FF2-E96D-4038-B759-7B2603DB7C9A}"/>
              </a:ext>
            </a:extLst>
          </p:cNvPr>
          <p:cNvSpPr/>
          <p:nvPr/>
        </p:nvSpPr>
        <p:spPr>
          <a:xfrm>
            <a:off x="515777" y="2182074"/>
            <a:ext cx="7839042" cy="3110210"/>
          </a:xfrm>
          <a:prstGeom prst="rect">
            <a:avLst/>
          </a:prstGeom>
        </p:spPr>
        <p:txBody>
          <a:bodyPr wrap="square" lIns="91440" tIns="45720" rIns="91440" bIns="45720" anchor="t">
            <a:spAutoFit/>
          </a:bodyPr>
          <a:lstStyle/>
          <a:p>
            <a:pPr algn="just">
              <a:lnSpc>
                <a:spcPct val="107000"/>
              </a:lnSpc>
              <a:spcAft>
                <a:spcPts val="0"/>
              </a:spcAft>
            </a:pPr>
            <a:r>
              <a:rPr lang="es-ES" sz="1400">
                <a:solidFill>
                  <a:schemeClr val="tx1">
                    <a:lumMod val="50000"/>
                    <a:lumOff val="50000"/>
                  </a:schemeClr>
                </a:solidFill>
                <a:latin typeface="Montserrat"/>
              </a:rPr>
              <a:t>El Organismo Nacional de Acreditación de Colombia – ONAC-, otorgó la acreditación el pasado 24 de diciembre del 2021 a nuestro Laboratorio Aseguramiento Textil, dicha acreditación</a:t>
            </a:r>
            <a:r>
              <a:rPr lang="es-ES" sz="1400">
                <a:latin typeface="Montserrat"/>
              </a:rPr>
              <a:t> </a:t>
            </a:r>
            <a:r>
              <a:rPr lang="es-ES" sz="1400" b="1">
                <a:latin typeface="Montserrat"/>
              </a:rPr>
              <a:t>significa que contamos con el personal competente, las condiciones ambientales requeridas además de la infraestructura, los equipos necesarios y especializados, el control metrológico,</a:t>
            </a:r>
            <a:r>
              <a:rPr lang="es-ES" sz="1400" b="1">
                <a:solidFill>
                  <a:schemeClr val="tx1">
                    <a:lumMod val="50000"/>
                    <a:lumOff val="50000"/>
                  </a:schemeClr>
                </a:solidFill>
                <a:latin typeface="Montserrat"/>
              </a:rPr>
              <a:t> todo esto bajo un sistema de gestión en la ejecución de métodos de ensayo normalizados con unos estándares de calidad que se basan en los lineamientos de la norma NTC ISO/IEC 17025:2017, con el fin de asegurar la confianza e imparcialidad en los resultados de nuestros análisis.</a:t>
            </a:r>
          </a:p>
          <a:p>
            <a:pPr algn="just">
              <a:lnSpc>
                <a:spcPct val="107000"/>
              </a:lnSpc>
              <a:spcAft>
                <a:spcPts val="0"/>
              </a:spcAft>
            </a:pPr>
            <a:endParaRPr lang="es-ES" sz="1400">
              <a:solidFill>
                <a:schemeClr val="tx1">
                  <a:lumMod val="50000"/>
                  <a:lumOff val="50000"/>
                </a:schemeClr>
              </a:solidFill>
              <a:latin typeface="Montserrat" panose="00000500000000000000" pitchFamily="2" charset="0"/>
            </a:endParaRPr>
          </a:p>
          <a:p>
            <a:pPr algn="just">
              <a:lnSpc>
                <a:spcPct val="107000"/>
              </a:lnSpc>
            </a:pPr>
            <a:r>
              <a:rPr lang="es-ES" sz="1400">
                <a:solidFill>
                  <a:schemeClr val="tx1">
                    <a:lumMod val="50000"/>
                    <a:lumOff val="50000"/>
                  </a:schemeClr>
                </a:solidFill>
                <a:latin typeface="Montserrat"/>
              </a:rPr>
              <a:t>La acreditación es una actividad que, junto a la metrología y la normalización, desempeña un rol fundamental, para proteger los intereses de los consumidores en términos de seguridad y calidad.</a:t>
            </a:r>
            <a:endParaRPr lang="es-CO" sz="1400">
              <a:solidFill>
                <a:schemeClr val="tx1">
                  <a:lumMod val="50000"/>
                  <a:lumOff val="50000"/>
                </a:schemeClr>
              </a:solidFill>
              <a:latin typeface="Montserrat"/>
            </a:endParaRPr>
          </a:p>
          <a:p>
            <a:pPr algn="just">
              <a:lnSpc>
                <a:spcPct val="107000"/>
              </a:lnSpc>
              <a:spcAft>
                <a:spcPts val="0"/>
              </a:spcAft>
            </a:pPr>
            <a:endParaRPr lang="es-CO" sz="1600">
              <a:effectLst/>
              <a:latin typeface="+mj-lt"/>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F175AB45-4EDD-5945-9883-2B19019674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0214" y="5994400"/>
            <a:ext cx="1342585" cy="403867"/>
          </a:xfrm>
          <a:prstGeom prst="rect">
            <a:avLst/>
          </a:prstGeom>
        </p:spPr>
      </p:pic>
      <p:pic>
        <p:nvPicPr>
          <p:cNvPr id="15" name="Imagen 14">
            <a:extLst>
              <a:ext uri="{FF2B5EF4-FFF2-40B4-BE49-F238E27FC236}">
                <a16:creationId xmlns:a16="http://schemas.microsoft.com/office/drawing/2014/main" id="{12F28BA4-B354-5E49-9A80-797AF8FCE4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8616" y="5994399"/>
            <a:ext cx="1344183" cy="403867"/>
          </a:xfrm>
          <a:prstGeom prst="rect">
            <a:avLst/>
          </a:prstGeom>
        </p:spPr>
      </p:pic>
    </p:spTree>
    <p:extLst>
      <p:ext uri="{BB962C8B-B14F-4D97-AF65-F5344CB8AC3E}">
        <p14:creationId xmlns:p14="http://schemas.microsoft.com/office/powerpoint/2010/main" val="218834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56AEAAB-6711-403F-99F2-8800AC38BB97}"/>
              </a:ext>
            </a:extLst>
          </p:cNvPr>
          <p:cNvPicPr>
            <a:picLocks noChangeAspect="1"/>
          </p:cNvPicPr>
          <p:nvPr/>
        </p:nvPicPr>
        <p:blipFill>
          <a:blip r:embed="rId3"/>
          <a:stretch>
            <a:fillRect/>
          </a:stretch>
        </p:blipFill>
        <p:spPr>
          <a:xfrm>
            <a:off x="1333948" y="0"/>
            <a:ext cx="9746428" cy="6860564"/>
          </a:xfrm>
          <a:prstGeom prst="rect">
            <a:avLst/>
          </a:prstGeom>
        </p:spPr>
      </p:pic>
      <p:sp>
        <p:nvSpPr>
          <p:cNvPr id="4" name="Rectángulo 3">
            <a:extLst>
              <a:ext uri="{FF2B5EF4-FFF2-40B4-BE49-F238E27FC236}">
                <a16:creationId xmlns:a16="http://schemas.microsoft.com/office/drawing/2014/main" id="{1EAA532B-5143-C846-B26B-EF6AE96C6F80}"/>
              </a:ext>
            </a:extLst>
          </p:cNvPr>
          <p:cNvSpPr/>
          <p:nvPr/>
        </p:nvSpPr>
        <p:spPr>
          <a:xfrm>
            <a:off x="0" y="0"/>
            <a:ext cx="1430767" cy="6858000"/>
          </a:xfrm>
          <a:prstGeom prst="rect">
            <a:avLst/>
          </a:prstGeom>
          <a:solidFill>
            <a:srgbClr val="192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26017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349E542-A92B-AF44-B263-961C4A90D73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7479"/>
          <a:stretch/>
        </p:blipFill>
        <p:spPr>
          <a:xfrm>
            <a:off x="0" y="0"/>
            <a:ext cx="12191449" cy="6858000"/>
          </a:xfrm>
          <a:prstGeom prst="rect">
            <a:avLst/>
          </a:prstGeom>
        </p:spPr>
      </p:pic>
      <p:sp>
        <p:nvSpPr>
          <p:cNvPr id="10" name="Rectángulo 9">
            <a:extLst>
              <a:ext uri="{FF2B5EF4-FFF2-40B4-BE49-F238E27FC236}">
                <a16:creationId xmlns:a16="http://schemas.microsoft.com/office/drawing/2014/main" id="{F6F5B498-41D4-1848-942B-A5F04439B2EA}"/>
              </a:ext>
            </a:extLst>
          </p:cNvPr>
          <p:cNvSpPr/>
          <p:nvPr/>
        </p:nvSpPr>
        <p:spPr>
          <a:xfrm>
            <a:off x="551" y="0"/>
            <a:ext cx="12191449" cy="6858000"/>
          </a:xfrm>
          <a:prstGeom prst="rect">
            <a:avLst/>
          </a:prstGeom>
          <a:solidFill>
            <a:schemeClr val="tx1">
              <a:lumMod val="85000"/>
              <a:lumOff val="15000"/>
              <a:alpha val="85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a16="http://schemas.microsoft.com/office/drawing/2014/main" id="{CBFA0C4D-C01C-4109-AF19-A6E68DFF6551}"/>
              </a:ext>
            </a:extLst>
          </p:cNvPr>
          <p:cNvSpPr/>
          <p:nvPr/>
        </p:nvSpPr>
        <p:spPr>
          <a:xfrm>
            <a:off x="1195072" y="1857882"/>
            <a:ext cx="7612597" cy="4029245"/>
          </a:xfrm>
          <a:prstGeom prst="rect">
            <a:avLst/>
          </a:prstGeom>
        </p:spPr>
        <p:txBody>
          <a:bodyPr wrap="square">
            <a:spAutoFit/>
          </a:bodyPr>
          <a:lstStyle/>
          <a:p>
            <a:pPr lvl="0" algn="just">
              <a:lnSpc>
                <a:spcPct val="107000"/>
              </a:lnSpc>
              <a:spcAft>
                <a:spcPts val="0"/>
              </a:spcAft>
              <a:tabLst>
                <a:tab pos="180340" algn="l"/>
              </a:tabLst>
            </a:pPr>
            <a:endParaRPr lang="es-CO" sz="1600" b="1">
              <a:solidFill>
                <a:schemeClr val="bg1"/>
              </a:solidFill>
              <a:latin typeface="Montserrat" panose="00000500000000000000" pitchFamily="2" charset="0"/>
            </a:endParaRPr>
          </a:p>
          <a:p>
            <a:pPr marL="342900" lvl="0" indent="-342900" algn="just">
              <a:lnSpc>
                <a:spcPct val="107000"/>
              </a:lnSpc>
              <a:spcAft>
                <a:spcPts val="0"/>
              </a:spcAft>
              <a:buFont typeface="Times New Roman" panose="02020603050405020304" pitchFamily="18" charset="0"/>
              <a:buChar char="•"/>
              <a:tabLst>
                <a:tab pos="180340" algn="l"/>
              </a:tabLst>
            </a:pPr>
            <a:r>
              <a:rPr lang="es-ES" sz="1600">
                <a:solidFill>
                  <a:schemeClr val="bg1"/>
                </a:solidFill>
                <a:latin typeface="Montserrat" panose="00000500000000000000" pitchFamily="2" charset="0"/>
              </a:rPr>
              <a:t>Que los textiles ofrecidos son evaluados bajo estándares internacionales y prácticas equiparables a las mejores del mundo.</a:t>
            </a:r>
          </a:p>
          <a:p>
            <a:pPr marL="342900" lvl="0" indent="-342900" algn="just">
              <a:lnSpc>
                <a:spcPct val="107000"/>
              </a:lnSpc>
              <a:spcAft>
                <a:spcPts val="0"/>
              </a:spcAft>
              <a:buFont typeface="Times New Roman" panose="02020603050405020304" pitchFamily="18" charset="0"/>
              <a:buChar char="•"/>
              <a:tabLst>
                <a:tab pos="180340" algn="l"/>
              </a:tabLst>
            </a:pPr>
            <a:endParaRPr lang="es-CO" sz="1600">
              <a:solidFill>
                <a:schemeClr val="bg1"/>
              </a:solidFill>
              <a:latin typeface="Montserrat" panose="00000500000000000000" pitchFamily="2" charset="0"/>
            </a:endParaRPr>
          </a:p>
          <a:p>
            <a:pPr marL="342900" lvl="0" indent="-342900" algn="just">
              <a:lnSpc>
                <a:spcPct val="107000"/>
              </a:lnSpc>
              <a:spcAft>
                <a:spcPts val="0"/>
              </a:spcAft>
              <a:buFont typeface="Times New Roman" panose="02020603050405020304" pitchFamily="18" charset="0"/>
              <a:buChar char="•"/>
              <a:tabLst>
                <a:tab pos="180340" algn="l"/>
              </a:tabLst>
            </a:pPr>
            <a:r>
              <a:rPr lang="es-ES" sz="1600">
                <a:solidFill>
                  <a:schemeClr val="bg1"/>
                </a:solidFill>
                <a:latin typeface="Montserrat" panose="00000500000000000000" pitchFamily="2" charset="0"/>
              </a:rPr>
              <a:t>Reducción de costos en transacciones internacionales, ya que los resultados emitidos son reconocidos por los reguladores, autoridades de control y compradores de mercados nacionales e internacionales, gracias a la premisa de Acreditado una vez aceptado en todas partes.</a:t>
            </a:r>
          </a:p>
          <a:p>
            <a:pPr marL="342900" lvl="0" indent="-342900" algn="just">
              <a:lnSpc>
                <a:spcPct val="107000"/>
              </a:lnSpc>
              <a:spcAft>
                <a:spcPts val="0"/>
              </a:spcAft>
              <a:buFont typeface="Times New Roman" panose="02020603050405020304" pitchFamily="18" charset="0"/>
              <a:buChar char="•"/>
              <a:tabLst>
                <a:tab pos="180340" algn="l"/>
              </a:tabLst>
            </a:pPr>
            <a:endParaRPr lang="es-CO" sz="1600">
              <a:solidFill>
                <a:schemeClr val="bg1"/>
              </a:solidFill>
              <a:latin typeface="Montserrat" panose="00000500000000000000" pitchFamily="2" charset="0"/>
            </a:endParaRPr>
          </a:p>
          <a:p>
            <a:pPr marL="342900" lvl="0" indent="-342900" algn="just">
              <a:lnSpc>
                <a:spcPct val="107000"/>
              </a:lnSpc>
              <a:spcAft>
                <a:spcPts val="0"/>
              </a:spcAft>
              <a:buFont typeface="Times New Roman" panose="02020603050405020304" pitchFamily="18" charset="0"/>
              <a:buChar char="•"/>
              <a:tabLst>
                <a:tab pos="180340" algn="l"/>
              </a:tabLst>
            </a:pPr>
            <a:r>
              <a:rPr lang="es-ES" sz="1600">
                <a:solidFill>
                  <a:schemeClr val="bg1"/>
                </a:solidFill>
                <a:latin typeface="Montserrat" panose="00000500000000000000" pitchFamily="2" charset="0"/>
              </a:rPr>
              <a:t>Los resultados emitidos por el Laboratorio Aseguramiento Textil Lafayette facilitan las acciones y procesos legales, al aportar resultados idóneos y confiables.</a:t>
            </a:r>
          </a:p>
          <a:p>
            <a:pPr marL="342900" lvl="0" indent="-342900" algn="just">
              <a:lnSpc>
                <a:spcPct val="107000"/>
              </a:lnSpc>
              <a:spcAft>
                <a:spcPts val="0"/>
              </a:spcAft>
              <a:buFont typeface="Times New Roman" panose="02020603050405020304" pitchFamily="18" charset="0"/>
              <a:buChar char="•"/>
              <a:tabLst>
                <a:tab pos="180340" algn="l"/>
              </a:tabLst>
            </a:pPr>
            <a:endParaRPr lang="es-ES" sz="1600">
              <a:solidFill>
                <a:schemeClr val="bg1"/>
              </a:solidFill>
              <a:latin typeface="Montserrat" panose="00000500000000000000" pitchFamily="2" charset="0"/>
            </a:endParaRPr>
          </a:p>
          <a:p>
            <a:pPr marL="342900" lvl="0" indent="-342900" algn="just">
              <a:lnSpc>
                <a:spcPct val="107000"/>
              </a:lnSpc>
              <a:spcAft>
                <a:spcPts val="0"/>
              </a:spcAft>
              <a:buFont typeface="Times New Roman" panose="02020603050405020304" pitchFamily="18" charset="0"/>
              <a:buChar char="•"/>
              <a:tabLst>
                <a:tab pos="180340" algn="l"/>
              </a:tabLst>
            </a:pPr>
            <a:r>
              <a:rPr lang="es-CO" sz="1600">
                <a:solidFill>
                  <a:schemeClr val="bg1"/>
                </a:solidFill>
                <a:latin typeface="Montserrat" panose="00000500000000000000" pitchFamily="2" charset="0"/>
              </a:rPr>
              <a:t>Bienes y servicios cumplen con requisitos de calidad y seguridad contenido en normas internacionales.</a:t>
            </a:r>
          </a:p>
        </p:txBody>
      </p:sp>
      <p:sp>
        <p:nvSpPr>
          <p:cNvPr id="9" name="CuadroTexto 8">
            <a:extLst>
              <a:ext uri="{FF2B5EF4-FFF2-40B4-BE49-F238E27FC236}">
                <a16:creationId xmlns:a16="http://schemas.microsoft.com/office/drawing/2014/main" id="{B76A2980-3A50-874D-998C-779AC1D55C86}"/>
              </a:ext>
            </a:extLst>
          </p:cNvPr>
          <p:cNvSpPr txBox="1"/>
          <p:nvPr/>
        </p:nvSpPr>
        <p:spPr>
          <a:xfrm>
            <a:off x="1195072" y="1305424"/>
            <a:ext cx="6505903" cy="371640"/>
          </a:xfrm>
          <a:prstGeom prst="rect">
            <a:avLst/>
          </a:prstGeom>
          <a:solidFill>
            <a:schemeClr val="tx1">
              <a:lumMod val="85000"/>
              <a:lumOff val="15000"/>
            </a:schemeClr>
          </a:solidFill>
        </p:spPr>
        <p:txBody>
          <a:bodyPr wrap="square">
            <a:spAutoFit/>
          </a:bodyPr>
          <a:lstStyle/>
          <a:p>
            <a:pPr lvl="0" algn="just">
              <a:lnSpc>
                <a:spcPct val="107000"/>
              </a:lnSpc>
              <a:spcAft>
                <a:spcPts val="0"/>
              </a:spcAft>
              <a:tabLst>
                <a:tab pos="180340" algn="l"/>
              </a:tabLst>
            </a:pPr>
            <a:r>
              <a:rPr lang="es-ES" sz="1800" b="1">
                <a:solidFill>
                  <a:schemeClr val="bg1"/>
                </a:solidFill>
                <a:latin typeface="Montserrat" panose="00000500000000000000" pitchFamily="2" charset="0"/>
              </a:rPr>
              <a:t>LA ACREDITACIÓN PARA LAFAYETTE REPRESENTA:</a:t>
            </a:r>
          </a:p>
        </p:txBody>
      </p:sp>
      <p:pic>
        <p:nvPicPr>
          <p:cNvPr id="11" name="Imagen 10">
            <a:extLst>
              <a:ext uri="{FF2B5EF4-FFF2-40B4-BE49-F238E27FC236}">
                <a16:creationId xmlns:a16="http://schemas.microsoft.com/office/drawing/2014/main" id="{6F0437BB-9E22-F644-9F32-43B986865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616" y="5994399"/>
            <a:ext cx="1344183" cy="403867"/>
          </a:xfrm>
          <a:prstGeom prst="rect">
            <a:avLst/>
          </a:prstGeom>
        </p:spPr>
      </p:pic>
    </p:spTree>
    <p:extLst>
      <p:ext uri="{BB962C8B-B14F-4D97-AF65-F5344CB8AC3E}">
        <p14:creationId xmlns:p14="http://schemas.microsoft.com/office/powerpoint/2010/main" val="3398788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g;base64,%20/9j/4AAQSkZJRgABAQEAYABgAAD/2wBDAAUDBAQEAwUEBAQFBQUGBwwIBwcHBw8LCwkMEQ8SEhEPERETFhwXExQaFRERGCEYGh0dHx8fExciJCIeJBweHx7/2wBDAQUFBQcGBw4ICA4eFBEUHh4eHh4eHh4eHh4eHh4eHh4eHh4eHh4eHh4eHh4eHh4eHh4eHh4eHh4eHh4eHh4eHh7/wAARCABZAG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EApaKKACiijtQAUV5VZa/wDEbxxd6jJ4VuNF0DRrS9ls0ubqE3FzK0bbWOz7qjPTNWPCnj+50zS/FFj45vbI6t4YZnnljAiFzAU3pIqnpkcfWtfYy+ZPMj02ivJPD8nxo1LQ7XxNb6v4cdb2MXCaTc2bIIkblU81TndjGSa7f4Z+KP8AhMfB1prrWhtJJGeOaHduCyIxVsHuMg4NKVNx1uClc6Sij8KKzKCiiigAooooAKKKratqFnpWmXOpX8ywWtrE0s0jHhUUZJoA5D4reJ9W0gaV4f8ADcMT6/r0zW9lLP8A6qAKuXkb12joO5rBi8DeOPCTW+q+E/FF1r164xqVlrdyTDdE9XjP/LIg9hxiue+Jfj7wz4y8LeRZ6H4ti1hCLjQrhNMkRjcf8s2RxwFJ65xxXV+K/FXiaCx0LwfpKwP401W1V7iQjMVlGABJO/0PCjua6lGUYpW9b/1sZNpsp+FNT0z4X6PfHxtrlhFrWsahNqD2FlukKs5+5GgyxHvjk1keIvEXg/xRqkWr3vwg8U6xJEAFun0sIWUdAQWBYexr0DwN8PtD8Lq12VbVNZm+a61S9/eXEzdzk/dHoB0rpdV1TTtLtjc6nqFtZQj/AJaXEyxr+ZNS6kea61f3FKLscLpXxU8G6kw0e9lvvDd1KvlRQapbNak8YwrH5T+dc34d8E/Em30O08D/ANqabpfhu3kcvqunykXt1CWLBQOiMc8tXQ+JPH/wf1u1k0zXdf0G/gYFWSY71H0bHH1zWRYXF38LNUsY2v5tS8A6pIsVtPLIZH0yV/uKX7wtnAJ6GqSaXuqz8/0J33ZY0qTWPhr4x03w7e6ld614Z1ucw2E11L5l1Zz7S2xmPLoQDg9q9WrxTxHrFvofxrvNb8Y6frN7b29tGPDYs7R7iEBlxKQF4EhPGT2r0XwL420bxgt6mnx3trdWLql1aXsBhmiLDKkqexHQ1FWDaUrFRavY6aiiisCwooooAK8//aEg1C6+Fuo29jaz3KPLD9rSBd0n2cSKZdqjqdoPFegVg+PvFFp4P8NTazdwTXO10iht4fvzSuwVEGeBknrV021NWQnsQ+BvF3hbxNpuPDmpxXKWiKkkOCkkPHAZGwR09K5f4Lw/2xrPivx1P+8k1PU5LSzZv4LWA7FUemWDH8ab4H8O+J77x/c+OfEWkWGgO+m/YYLC1m815AW3b5mAA3DoAKn/AGdSIPh/LpLnFzpuqXltcL3VhMx5/Ag1rJKMZcvkQrtq50HxJ8Wx+EfD4u47Y3uo3Uq2unWan5ridvur7DuT2ArgU8NeFdO1G21L4t6nFrHiG8glusXhJtLRI8FljT7oC5AyeTWh4nvrH/hfNrPrtzFb6b4e0CS/jMzYRZJHKtJ9Qq4/GuNJk+LXxY0nVNa8H60PClgG/suRoQsVzu5Ms2TkJ8owuPTNXThZdtLt/oEndnV+IdQ8P6z8CvFGuW/haHS7H7BcrZma1RGmTaQkgGMqGOMZ5rqNN8OQ638GrLw3qceVudGjhfI5VvLGD9QcH8K5v4k38fjbWbX4ZeHWWe2WaOTX54h+6trZCGEORxvYgDb2FeqAR29ttUBY4k47AKB/hWcnaK9bjS1OF+DviQXHwksNT168jhk05JLW9nmcKA0LFGYk/SsLwXrVl4l+ON7r3hPz7nRZNGWDUbzyWSKS4SQmMKWA3naTkj2rH8J+F7rxr8BdQtLGaOCXUNZuNQtRKD5cgW5Lqrj+623B+tdr4D8X6jJ4h/4QzxN4bi0HWEtPtVutrMJba4iU7WZCAMYOOCKuSS5mt9RJ7HfUUUVymgUUUUAFcr8W/Dtx4p+H+qaRZYF6yCW0J4xMjB057cqPzrqqKcZOLTQmrnlH/CzvFGm6Ol5qnww1+K3s4QdSuGliAiCj52RckuBye3Fdl4L0TSLS81PxJotzK8PiJ4750J/d7tgG9R23ADNcn8f7uUxeH9Dvb2XTPDmrX32fWL5ONkePliLfwiQ/KTXa6xrXhnwV4ft5tU1C00nTIVWGBpGwuAMKq9zx6VtLWK5VuSt9Tx/xT4QvPjJ441HVYL6HSLTw1cnT7JjAJftkqMGcyqesYbgL6jNde3gn4iavGLLxD8Qo7fTcbXg0WxFu8i/3d5JKj6Vn6dF4g0PUdQ8WfDoaf4r8M65MbyaxS4EcqTHhmhc8EHHKnvWmPixNCvl3/wAOfGtvc940sklGfZg2K0bm7KOy9NCEluzs/CPhnRPCmkJpeg2MdpbKSzY5Z2PVmY8sx9TXJ/GTxFcrZxeCPDreb4j15TBEqnJtoDxJO3oAucepqpJ4o+JXiZTb+GvBx8NxN11DXJFJUeqwoSSfqaT4Xf8ACBaT4kvdNtvFdtrvjK4J/tC5mm3TyFeqL2VV/ur0rNRafNLV/f8AeXfohkXiw+EZovAfhHwfqXiJdBtIY717aVEEGVyo+b77Ec4FWPh9a61r3xE1bxzrmh3ejwCzj0/S7e7K+d5YJaRyATjLH9Ko+J2j0P466JN4cuWk1LXAY9a05PmVrdFO24b+4VOFz3zXq+aJtRWi3QJC0UmaWsCwooooAKKKKAKmtaZYaxpdxpmp2sV1Z3CFJYpFyrA1xPhb4TeHdE1WHULi81TW2s0MenxapcmeOzQ9o1PHtk5Neg0VSnJKyYmkzyH4Ga1oOmzeJtHvNSstO1N9fupP7LkkETQoWwuxTjggZ49aZrPijx/4i1TxRfeBdU0+DSvDp8mKKS0Ex1GdU3SJu/hA+7x3r0TxL4N8K+JOdc0CwvnxgSSwjeP+BdaveH9F0nw/pUWl6NYQWNnHnbDCuFBPU+5NaupG/NbUnlexzWm/EDwvqHgKy8Qalrun6ZFe2gd/MuVUxuV+ZRk5yDniuK+FPgnRfFfwV0aHVLGSzuIppZbS/tgYblSJG2TK45ywweeua722+GvgO31WTVI/Cmlfa5HMjO0Ab5jySAeBXUhVjRUjVVVRhVAwAPak6kYq0As3ucv4D8D6V4SF3cW813qOpXjbrrUb6XzbibHQFuyjsBxXTqcnFALA8c0oAYh1NZSk5O7KSsHfFOBppX5iQ1HQ+tIY+igUUAFFFFABRRRQAUUUhoACaYzYpT1qN/u0APkJWL5etRw7geBkd6lX/Uj6URfdNACNgkEfjTgKavSnrQAtFFFAH//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4008007" y="1364245"/>
            <a:ext cx="5618725" cy="4339650"/>
          </a:xfrm>
          <a:prstGeom prst="rect">
            <a:avLst/>
          </a:prstGeom>
        </p:spPr>
        <p:txBody>
          <a:bodyPr wrap="square" lIns="91440" tIns="45720" rIns="91440" bIns="45720" anchor="t">
            <a:spAutoFit/>
          </a:bodyPr>
          <a:lstStyle/>
          <a:p>
            <a:pPr algn="just"/>
            <a:endParaRPr lang="es-ES" sz="1200">
              <a:solidFill>
                <a:schemeClr val="tx1">
                  <a:lumMod val="50000"/>
                  <a:lumOff val="50000"/>
                </a:schemeClr>
              </a:solidFill>
              <a:latin typeface="Montserrat" panose="00000500000000000000" pitchFamily="2" charset="0"/>
            </a:endParaRPr>
          </a:p>
          <a:p>
            <a:pPr marL="228600" algn="just" fontAlgn="base"/>
            <a:r>
              <a:rPr lang="es-ES" sz="1200" b="1">
                <a:solidFill>
                  <a:srgbClr val="BB1A1C"/>
                </a:solidFill>
                <a:latin typeface="Montserrat"/>
              </a:rPr>
              <a:t>SOSTENIBILIDAD</a:t>
            </a:r>
          </a:p>
          <a:p>
            <a:pPr marL="228600" algn="just" fontAlgn="base"/>
            <a:r>
              <a:rPr lang="es-ES" sz="1200">
                <a:solidFill>
                  <a:schemeClr val="tx1">
                    <a:lumMod val="50000"/>
                    <a:lumOff val="50000"/>
                  </a:schemeClr>
                </a:solidFill>
                <a:latin typeface="Montserrat"/>
              </a:rPr>
              <a:t>La tranquilidad y confianza de los consumidores es primordial para nosotros, es por esto que, a través de </a:t>
            </a:r>
            <a:r>
              <a:rPr lang="es-ES" sz="1200" b="1">
                <a:solidFill>
                  <a:schemeClr val="tx1">
                    <a:lumMod val="50000"/>
                    <a:lumOff val="50000"/>
                  </a:schemeClr>
                </a:solidFill>
                <a:latin typeface="Montserrat"/>
              </a:rPr>
              <a:t>textiles que cumplen con estándares mundiales, procesos internos de fabricación sostenible y pruebas de alto desempeño, garantizamos la viabilidad de su uso en productos para decoración, cuidando los recursos presentes, sin comprometer los del futuro. </a:t>
            </a:r>
          </a:p>
          <a:p>
            <a:pPr marL="228600" algn="just" fontAlgn="base"/>
            <a:endParaRPr lang="es-ES" sz="1200">
              <a:solidFill>
                <a:schemeClr val="tx1">
                  <a:lumMod val="50000"/>
                  <a:lumOff val="50000"/>
                </a:schemeClr>
              </a:solidFill>
              <a:latin typeface="Montserrat" panose="00000500000000000000" pitchFamily="2" charset="0"/>
            </a:endParaRPr>
          </a:p>
          <a:p>
            <a:pPr marL="228600" algn="just" fontAlgn="base"/>
            <a:r>
              <a:rPr lang="es-ES" sz="1200" b="1">
                <a:solidFill>
                  <a:srgbClr val="BB1A1C"/>
                </a:solidFill>
                <a:latin typeface="Montserrat"/>
              </a:rPr>
              <a:t>TENDENCIAS</a:t>
            </a:r>
          </a:p>
          <a:p>
            <a:pPr marL="228600" algn="just" fontAlgn="base"/>
            <a:r>
              <a:rPr lang="es-ES" sz="1200">
                <a:solidFill>
                  <a:schemeClr val="tx1">
                    <a:lumMod val="50000"/>
                    <a:lumOff val="50000"/>
                  </a:schemeClr>
                </a:solidFill>
                <a:latin typeface="Montserrat"/>
              </a:rPr>
              <a:t>Entendemos el comportamiento humano y la forma que va tomando el paisaje del mañana, pues es a través de este entendimiento que </a:t>
            </a:r>
            <a:r>
              <a:rPr lang="es-ES" sz="1200" b="1">
                <a:solidFill>
                  <a:schemeClr val="tx1">
                    <a:lumMod val="50000"/>
                    <a:lumOff val="50000"/>
                  </a:schemeClr>
                </a:solidFill>
                <a:latin typeface="Montserrat"/>
              </a:rPr>
              <a:t>creamos soluciones textiles relevantes para el futuro. </a:t>
            </a:r>
          </a:p>
          <a:p>
            <a:pPr algn="just"/>
            <a:endParaRPr lang="es-ES" sz="1200">
              <a:solidFill>
                <a:schemeClr val="tx1">
                  <a:lumMod val="50000"/>
                  <a:lumOff val="50000"/>
                </a:schemeClr>
              </a:solidFill>
              <a:latin typeface="Montserrat" panose="00000500000000000000" pitchFamily="2" charset="0"/>
            </a:endParaRPr>
          </a:p>
          <a:p>
            <a:pPr marL="228600" algn="just" fontAlgn="base"/>
            <a:r>
              <a:rPr lang="es-ES" sz="1200" b="1">
                <a:solidFill>
                  <a:srgbClr val="BB1A1C"/>
                </a:solidFill>
                <a:latin typeface="Montserrat"/>
              </a:rPr>
              <a:t>TECNOLOGÍAS </a:t>
            </a:r>
          </a:p>
          <a:p>
            <a:pPr marL="228600" algn="just" fontAlgn="base"/>
            <a:r>
              <a:rPr lang="es-ES" sz="1200">
                <a:solidFill>
                  <a:schemeClr val="tx1">
                    <a:lumMod val="50000"/>
                    <a:lumOff val="50000"/>
                  </a:schemeClr>
                </a:solidFill>
                <a:latin typeface="Montserrat"/>
              </a:rPr>
              <a:t>El diseño y la ciencia nos han permitido crear acabados tecnológicos que, a través de la aplicación de sustratos, desarrollo de fibras nuevas y pruebas de laboratorio, </a:t>
            </a:r>
            <a:r>
              <a:rPr lang="es-ES" sz="1200" b="1">
                <a:solidFill>
                  <a:schemeClr val="tx1">
                    <a:lumMod val="50000"/>
                    <a:lumOff val="50000"/>
                  </a:schemeClr>
                </a:solidFill>
                <a:latin typeface="Montserrat"/>
              </a:rPr>
              <a:t>garantizan la entrega de textiles funcionales con un nivel de rendimiento superior para los diferentes espacios que habitan las personas. </a:t>
            </a:r>
          </a:p>
          <a:p>
            <a:pPr algn="just"/>
            <a:br>
              <a:rPr lang="es-ES" sz="1200"/>
            </a:br>
            <a:endParaRPr lang="es-CO" sz="1200"/>
          </a:p>
        </p:txBody>
      </p:sp>
      <p:pic>
        <p:nvPicPr>
          <p:cNvPr id="12" name="Imagen 11">
            <a:extLst>
              <a:ext uri="{FF2B5EF4-FFF2-40B4-BE49-F238E27FC236}">
                <a16:creationId xmlns:a16="http://schemas.microsoft.com/office/drawing/2014/main" id="{17023294-188D-FC45-880C-EA29D950B5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730" b="32730"/>
          <a:stretch/>
        </p:blipFill>
        <p:spPr>
          <a:xfrm>
            <a:off x="609601" y="3044475"/>
            <a:ext cx="2849580" cy="769050"/>
          </a:xfrm>
          <a:prstGeom prst="rect">
            <a:avLst/>
          </a:prstGeom>
        </p:spPr>
      </p:pic>
      <p:pic>
        <p:nvPicPr>
          <p:cNvPr id="2" name="Imagen 1">
            <a:extLst>
              <a:ext uri="{FF2B5EF4-FFF2-40B4-BE49-F238E27FC236}">
                <a16:creationId xmlns:a16="http://schemas.microsoft.com/office/drawing/2014/main" id="{491EB5FC-9D52-D241-B450-9A04C219D7E1}"/>
              </a:ext>
            </a:extLst>
          </p:cNvPr>
          <p:cNvPicPr>
            <a:picLocks noChangeAspect="1"/>
          </p:cNvPicPr>
          <p:nvPr/>
        </p:nvPicPr>
        <p:blipFill>
          <a:blip r:embed="rId3"/>
          <a:stretch>
            <a:fillRect/>
          </a:stretch>
        </p:blipFill>
        <p:spPr>
          <a:xfrm>
            <a:off x="10185255" y="3236217"/>
            <a:ext cx="649576" cy="652124"/>
          </a:xfrm>
          <a:prstGeom prst="rect">
            <a:avLst/>
          </a:prstGeom>
        </p:spPr>
      </p:pic>
      <p:pic>
        <p:nvPicPr>
          <p:cNvPr id="3" name="Imagen 2">
            <a:extLst>
              <a:ext uri="{FF2B5EF4-FFF2-40B4-BE49-F238E27FC236}">
                <a16:creationId xmlns:a16="http://schemas.microsoft.com/office/drawing/2014/main" id="{485156EC-FE8C-4040-9A81-74CC8B2B7B10}"/>
              </a:ext>
            </a:extLst>
          </p:cNvPr>
          <p:cNvPicPr>
            <a:picLocks noChangeAspect="1"/>
          </p:cNvPicPr>
          <p:nvPr/>
        </p:nvPicPr>
        <p:blipFill>
          <a:blip r:embed="rId4"/>
          <a:stretch>
            <a:fillRect/>
          </a:stretch>
        </p:blipFill>
        <p:spPr>
          <a:xfrm>
            <a:off x="10127156" y="4378776"/>
            <a:ext cx="696099" cy="696099"/>
          </a:xfrm>
          <a:prstGeom prst="rect">
            <a:avLst/>
          </a:prstGeom>
        </p:spPr>
      </p:pic>
      <p:pic>
        <p:nvPicPr>
          <p:cNvPr id="7" name="Imagen 6">
            <a:extLst>
              <a:ext uri="{FF2B5EF4-FFF2-40B4-BE49-F238E27FC236}">
                <a16:creationId xmlns:a16="http://schemas.microsoft.com/office/drawing/2014/main" id="{A867CD67-3236-184A-A955-709BCE7AC0E2}"/>
              </a:ext>
            </a:extLst>
          </p:cNvPr>
          <p:cNvPicPr>
            <a:picLocks noChangeAspect="1"/>
          </p:cNvPicPr>
          <p:nvPr/>
        </p:nvPicPr>
        <p:blipFill>
          <a:blip r:embed="rId5"/>
          <a:stretch>
            <a:fillRect/>
          </a:stretch>
        </p:blipFill>
        <p:spPr>
          <a:xfrm>
            <a:off x="10094232" y="1860902"/>
            <a:ext cx="761946" cy="696099"/>
          </a:xfrm>
          <a:prstGeom prst="rect">
            <a:avLst/>
          </a:prstGeom>
        </p:spPr>
      </p:pic>
      <p:sp>
        <p:nvSpPr>
          <p:cNvPr id="8" name="Abrir llave 7">
            <a:extLst>
              <a:ext uri="{FF2B5EF4-FFF2-40B4-BE49-F238E27FC236}">
                <a16:creationId xmlns:a16="http://schemas.microsoft.com/office/drawing/2014/main" id="{E8ABBD84-8F0E-DD47-B6E3-D0899129521A}"/>
              </a:ext>
            </a:extLst>
          </p:cNvPr>
          <p:cNvSpPr/>
          <p:nvPr/>
        </p:nvSpPr>
        <p:spPr>
          <a:xfrm>
            <a:off x="3619840" y="1652752"/>
            <a:ext cx="339765" cy="3552496"/>
          </a:xfrm>
          <a:prstGeom prst="leftBrac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pic>
        <p:nvPicPr>
          <p:cNvPr id="15" name="Imagen 14">
            <a:extLst>
              <a:ext uri="{FF2B5EF4-FFF2-40B4-BE49-F238E27FC236}">
                <a16:creationId xmlns:a16="http://schemas.microsoft.com/office/drawing/2014/main" id="{632DF276-E186-E047-A52A-2A6CF18FE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3121" y="6224772"/>
            <a:ext cx="1342585" cy="403867"/>
          </a:xfrm>
          <a:prstGeom prst="rect">
            <a:avLst/>
          </a:prstGeom>
        </p:spPr>
      </p:pic>
    </p:spTree>
    <p:extLst>
      <p:ext uri="{BB962C8B-B14F-4D97-AF65-F5344CB8AC3E}">
        <p14:creationId xmlns:p14="http://schemas.microsoft.com/office/powerpoint/2010/main" val="25575631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13D190A909407478944D4FF8A14D075" ma:contentTypeVersion="13" ma:contentTypeDescription="Crear nuevo documento." ma:contentTypeScope="" ma:versionID="bb11483e79ab62dea7179d5f902a51d9">
  <xsd:schema xmlns:xsd="http://www.w3.org/2001/XMLSchema" xmlns:xs="http://www.w3.org/2001/XMLSchema" xmlns:p="http://schemas.microsoft.com/office/2006/metadata/properties" xmlns:ns2="4b1c2ebc-7d62-44b4-b711-80caa22e26a3" xmlns:ns3="62950ebb-6de4-4291-b559-c85fd8538a74" targetNamespace="http://schemas.microsoft.com/office/2006/metadata/properties" ma:root="true" ma:fieldsID="121af0f413c0a53815b804e48434341e" ns2:_="" ns3:_="">
    <xsd:import namespace="4b1c2ebc-7d62-44b4-b711-80caa22e26a3"/>
    <xsd:import namespace="62950ebb-6de4-4291-b559-c85fd8538a7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1c2ebc-7d62-44b4-b711-80caa22e26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72cbaf6e-ec24-4a6e-b46d-ca47ca4df94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950ebb-6de4-4291-b559-c85fd8538a74"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88ffcce5-35af-4ed5-9b4f-00d9a9540bff}" ma:internalName="TaxCatchAll" ma:showField="CatchAllData" ma:web="62950ebb-6de4-4291-b559-c85fd8538a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2950ebb-6de4-4291-b559-c85fd8538a74">
      <UserInfo>
        <DisplayName>Fabio Antonio Vega</DisplayName>
        <AccountId>61</AccountId>
        <AccountType/>
      </UserInfo>
      <UserInfo>
        <DisplayName>Natalia Andrea Orozco Espinosa</DisplayName>
        <AccountId>62</AccountId>
        <AccountType/>
      </UserInfo>
      <UserInfo>
        <DisplayName>Paula Andrea Naranjo</DisplayName>
        <AccountId>63</AccountId>
        <AccountType/>
      </UserInfo>
    </SharedWithUsers>
    <TaxCatchAll xmlns="62950ebb-6de4-4291-b559-c85fd8538a74" xsi:nil="true"/>
    <lcf76f155ced4ddcb4097134ff3c332f xmlns="4b1c2ebc-7d62-44b4-b711-80caa22e26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A3668C-DAF3-4178-A9AC-AB2F320C9E57}">
  <ds:schemaRefs>
    <ds:schemaRef ds:uri="4b1c2ebc-7d62-44b4-b711-80caa22e26a3"/>
    <ds:schemaRef ds:uri="62950ebb-6de4-4291-b559-c85fd8538a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647777-736D-47FF-A904-567010F04EB7}">
  <ds:schemaRefs>
    <ds:schemaRef ds:uri="4b1c2ebc-7d62-44b4-b711-80caa22e26a3"/>
    <ds:schemaRef ds:uri="62950ebb-6de4-4291-b559-c85fd8538a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5ED730-E363-43E7-AE67-945DAB0638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18</Slides>
  <Notes>8</Notes>
  <HiddenSlides>1</HiddenSlides>
  <ScaleCrop>false</ScaleCrop>
  <HeadingPairs>
    <vt:vector size="4" baseType="variant">
      <vt:variant>
        <vt:lpstr>Tema</vt:lpstr>
      </vt:variant>
      <vt:variant>
        <vt:i4>2</vt:i4>
      </vt:variant>
      <vt:variant>
        <vt:lpstr>Títulos de diapositiva</vt:lpstr>
      </vt:variant>
      <vt:variant>
        <vt:i4>18</vt:i4>
      </vt:variant>
    </vt:vector>
  </HeadingPairs>
  <TitlesOfParts>
    <vt:vector size="20" baseType="lpstr">
      <vt:lpstr>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TEXTILES LAFAYETTE S.A.S.- SEDE LABORATORIO ASEGURAMIENTO TEXTIL CONTAMOS CON ACREDITACIÓN ONAC, VIGENTE A LA FECHA, CON CÓDIGO DE ACREDITACIÓN 21-LAB-009, BAJO LA NORMA ISO/IEC 17025:2017”</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Leidy Paola Morales Vargas</dc:creator>
  <cp:revision>52</cp:revision>
  <dcterms:created xsi:type="dcterms:W3CDTF">2021-12-29T02:29:03Z</dcterms:created>
  <dcterms:modified xsi:type="dcterms:W3CDTF">2023-11-10T21:25:53Z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0x010100313D190A909407478944D4FF8A14D075</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SharedWithUsers">
    <vt:lpwstr>61;#Fabio Antonio Vega;#62;#Natalia Andrea Orozco Espinosa;#63;#Paula Andrea Naranjo</vt:lpwstr>
  </property>
  <property fmtid="{D5CDD505-2E9C-101B-9397-08002B2CF9AE}" pid="10" name="Order">
    <vt:lpwstr>59400.0000000000</vt:lpwstr>
  </property>
  <property fmtid="{D5CDD505-2E9C-101B-9397-08002B2CF9AE}" pid="11" name="MediaServiceImageTags">
    <vt:lpwstr/>
  </property>
</Properties>
</file>